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a Heeringa - Boer" userId="1f9b6369-772d-4fc2-a94c-f05c5210091e" providerId="ADAL" clId="{BF2E770D-F083-4209-A850-3B034CB0A70B}"/>
    <pc:docChg chg="modSld">
      <pc:chgData name="Tessa Heeringa - Boer" userId="1f9b6369-772d-4fc2-a94c-f05c5210091e" providerId="ADAL" clId="{BF2E770D-F083-4209-A850-3B034CB0A70B}" dt="2021-04-06T10:57:22.001" v="21" actId="1076"/>
      <pc:docMkLst>
        <pc:docMk/>
      </pc:docMkLst>
      <pc:sldChg chg="modSp mod">
        <pc:chgData name="Tessa Heeringa - Boer" userId="1f9b6369-772d-4fc2-a94c-f05c5210091e" providerId="ADAL" clId="{BF2E770D-F083-4209-A850-3B034CB0A70B}" dt="2021-04-06T10:57:22.001" v="21" actId="1076"/>
        <pc:sldMkLst>
          <pc:docMk/>
          <pc:sldMk cId="1231237586" sldId="256"/>
        </pc:sldMkLst>
        <pc:spChg chg="mod">
          <ac:chgData name="Tessa Heeringa - Boer" userId="1f9b6369-772d-4fc2-a94c-f05c5210091e" providerId="ADAL" clId="{BF2E770D-F083-4209-A850-3B034CB0A70B}" dt="2021-04-06T10:56:47.301" v="16" actId="20577"/>
          <ac:spMkLst>
            <pc:docMk/>
            <pc:sldMk cId="1231237586" sldId="256"/>
            <ac:spMk id="2" creationId="{19317E52-2040-4F0A-92FC-6FD88CE50F5F}"/>
          </ac:spMkLst>
        </pc:spChg>
        <pc:picChg chg="mod">
          <ac:chgData name="Tessa Heeringa - Boer" userId="1f9b6369-772d-4fc2-a94c-f05c5210091e" providerId="ADAL" clId="{BF2E770D-F083-4209-A850-3B034CB0A70B}" dt="2021-04-06T10:57:13.681" v="19" actId="14100"/>
          <ac:picMkLst>
            <pc:docMk/>
            <pc:sldMk cId="1231237586" sldId="256"/>
            <ac:picMk id="8" creationId="{A807206A-50E4-4BCA-8541-E126E4E631D7}"/>
          </ac:picMkLst>
        </pc:picChg>
        <pc:picChg chg="mod">
          <ac:chgData name="Tessa Heeringa - Boer" userId="1f9b6369-772d-4fc2-a94c-f05c5210091e" providerId="ADAL" clId="{BF2E770D-F083-4209-A850-3B034CB0A70B}" dt="2021-04-06T10:57:22.001" v="21" actId="1076"/>
          <ac:picMkLst>
            <pc:docMk/>
            <pc:sldMk cId="1231237586" sldId="256"/>
            <ac:picMk id="9" creationId="{D55D562A-F41D-452E-8AE7-312B900E16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EC7E1-EFE6-4C5A-9817-B215B2696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61BD71-343F-40D4-8D04-F3B069F4E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F8F63E-6646-4631-A9EB-948022B5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0B47A2-4B5C-48E6-8FB4-403E7ABA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7E8D2F-0135-4AAE-A75B-E0957B9B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30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D4CC2-BD52-4312-BDD3-2CEE7773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AD0B32-2F79-4504-A734-F114DB5D1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5B4B57-AD23-4F38-A684-02C6FCB9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566B33-9BC8-4A45-B5AA-E46BC51C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CB148F-AF4C-4F7F-AD85-40AA63C8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71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164FB1C-A31E-4EDF-9DCD-DB8FBDD45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5F8E77-157F-4D12-9B7A-0E8A0FBAF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1D33C9-899E-4AC5-B98C-1B4DA84E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25E00A-BFC5-4F2C-B426-D6F1869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814546-9977-451D-A006-6D3E8AF80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25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A485C-6648-4346-9DEA-212A25949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DBE09C-0258-473C-9ACA-E9A62B2B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9F211D-547F-4E00-A4F4-E72784D7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49F548-CFC0-4639-AEFE-43B656E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15CDBA-8BE4-4D8C-B98F-4941404E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58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0ABA2-6AB8-4E37-955D-EDA456D44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852731-DF48-4788-AE0B-6374A02E1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A4E6A6-D440-4C2A-B577-3E7F62BC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9DCFBD-A055-49F5-B02B-32602388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2E5F74-6234-4B7B-A634-6481E62E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986A3-F492-417D-8346-7F3BD8898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BA5686-AD9B-4D69-A686-86F01E478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7A70C95-4535-461B-9F5F-DCD84457E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A362A6-2170-40D1-9E12-0FA35DFE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715E97-FE6B-4A94-8A3E-1CE36672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90FD72-0C91-49F9-9717-4E66067E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34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11E8B-761F-4A46-B0D5-0C51AF60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E00EB8-E54B-440E-899D-C35C80D9B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BEB6B3-452C-4697-A987-50859EE2C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CB7B520-D84A-4556-B0CE-BFABC8750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EADD4F3-4F9F-4733-9689-5E1CF1FD6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0A069BC-72C4-488C-878F-82B0E3E4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BEBAC1C-C036-4FF6-884B-25267ED7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406F39B-16D9-4F93-8703-529C5A58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93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4B706-93D8-41DB-B228-1DE51E6CB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420DDF0-4A42-4C2C-B849-0E4BB55C7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48FF308-3DC2-447A-A852-84420EC74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CEBA9A-3B04-4AD6-872B-BB847A46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70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546121-F011-40FF-A856-30FD0AC0C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82B5F9-0248-4BC6-8D80-C7198889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89DE2B4-811D-4DDC-89E1-DAF1EFC6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81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C13DB-8FD3-4416-96E6-99E89EB0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D662EF-9E4D-41FA-AEA7-BDB61D1D7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542588-6353-4F9D-A59F-961FB0CE7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4F13FE6-ED07-4A0C-9B8D-95157314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26F50B-1076-4AEE-B8C3-4D165283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570AEB-43C3-43FD-8648-285F570B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25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10F41-471D-45D7-9443-481DBD56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00078F-BEFB-4514-A3DA-397875CAD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9612E1-B42C-4C93-9889-343EF66CC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1EBA0F-0596-4207-A71B-BDEEDBE69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82DF17-D91A-4A11-8DFD-D0DEC3FF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9F95C5-52E5-4EBE-9146-FE1EC2B49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5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E3D058C-67E7-468D-AE91-23AC0A6C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4505F6-A8FD-440B-801D-9C6320B00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1FAA45-C33F-40A7-8003-9551688FB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5C83-C28B-4ACA-A9DF-7AA8CA504216}" type="datetimeFigureOut">
              <a:rPr lang="nl-NL" smtClean="0"/>
              <a:t>6-4-2021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B0D340-E7F7-487D-BCF6-BA759D2EF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7366FE-CED6-4008-8ED9-A9E225849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E4DB4-922A-4EB1-8A6B-B5B5E8303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21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81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3" name="Freeform: Shape 83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044" name="Freeform: Shape 85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5" name="Freeform: Shape 87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F465F62-CD6B-44EF-87D1-CD2E05BF33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35" r="15992"/>
          <a:stretch/>
        </p:blipFill>
        <p:spPr>
          <a:xfrm>
            <a:off x="4914900" y="647700"/>
            <a:ext cx="2486025" cy="1422400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</p:spPr>
      </p:pic>
      <p:pic>
        <p:nvPicPr>
          <p:cNvPr id="1026" name="Picture 2" descr="kbsdemarke8a / De stripfiguren van Walt Disney">
            <a:extLst>
              <a:ext uri="{FF2B5EF4-FFF2-40B4-BE49-F238E27FC236}">
                <a16:creationId xmlns:a16="http://schemas.microsoft.com/office/drawing/2014/main" id="{95EBED21-69F7-440D-AE3C-AF70A82855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7" r="2982" b="-1"/>
          <a:stretch/>
        </p:blipFill>
        <p:spPr bwMode="auto">
          <a:xfrm>
            <a:off x="7467600" y="647700"/>
            <a:ext cx="1095375" cy="1422400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7D7420D-6B28-4369-A5C0-21E6CD826B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90" r="23655" b="-3"/>
          <a:stretch/>
        </p:blipFill>
        <p:spPr>
          <a:xfrm>
            <a:off x="8631238" y="647700"/>
            <a:ext cx="1422400" cy="1422400"/>
          </a:xfrm>
          <a:custGeom>
            <a:avLst/>
            <a:gdLst/>
            <a:ahLst/>
            <a:cxnLst/>
            <a:rect l="l" t="t" r="r" b="b"/>
            <a:pathLst>
              <a:path w="1591056" h="1591056">
                <a:moveTo>
                  <a:pt x="795528" y="0"/>
                </a:moveTo>
                <a:cubicBezTo>
                  <a:pt x="1234886" y="0"/>
                  <a:pt x="1591056" y="356170"/>
                  <a:pt x="1591056" y="795528"/>
                </a:cubicBezTo>
                <a:cubicBezTo>
                  <a:pt x="1591056" y="1234886"/>
                  <a:pt x="1234886" y="1591056"/>
                  <a:pt x="795528" y="1591056"/>
                </a:cubicBezTo>
                <a:cubicBezTo>
                  <a:pt x="356170" y="1591056"/>
                  <a:pt x="0" y="1234886"/>
                  <a:pt x="0" y="795528"/>
                </a:cubicBezTo>
                <a:cubicBezTo>
                  <a:pt x="0" y="356170"/>
                  <a:pt x="356170" y="0"/>
                  <a:pt x="795528" y="0"/>
                </a:cubicBezTo>
                <a:close/>
              </a:path>
            </a:pathLst>
          </a:cu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DFB31F2E-7A19-41BD-96A7-272D0CDA967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044" r="12310" b="2"/>
          <a:stretch/>
        </p:blipFill>
        <p:spPr>
          <a:xfrm>
            <a:off x="10121900" y="647700"/>
            <a:ext cx="1422400" cy="1422400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55D562A-F41D-452E-8AE7-312B900E1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3218" y="1979349"/>
            <a:ext cx="2945563" cy="180584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807206A-50E4-4BCA-8541-E126E4E631D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20" r="53" b="3"/>
          <a:stretch/>
        </p:blipFill>
        <p:spPr>
          <a:xfrm>
            <a:off x="4914900" y="3817088"/>
            <a:ext cx="2311625" cy="2393212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1510653-B8B9-4928-9985-C5A69BECEA7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553" r="17410" b="-2"/>
          <a:stretch/>
        </p:blipFill>
        <p:spPr>
          <a:xfrm>
            <a:off x="7412038" y="2139950"/>
            <a:ext cx="4133850" cy="407193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9317E52-2040-4F0A-92FC-6FD88CE50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723406"/>
            <a:ext cx="3234018" cy="3826728"/>
          </a:xfrm>
        </p:spPr>
        <p:txBody>
          <a:bodyPr anchor="b">
            <a:normAutofit/>
          </a:bodyPr>
          <a:lstStyle/>
          <a:p>
            <a:r>
              <a:rPr lang="nl-NL" sz="5000" dirty="0"/>
              <a:t>figuren met een missie </a:t>
            </a:r>
          </a:p>
        </p:txBody>
      </p:sp>
    </p:spTree>
    <p:extLst>
      <p:ext uri="{BB962C8B-B14F-4D97-AF65-F5344CB8AC3E}">
        <p14:creationId xmlns:p14="http://schemas.microsoft.com/office/powerpoint/2010/main" val="123123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92784D2-08C6-4117-97A2-07A94D64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</a:rPr>
              <a:t>Doel</a:t>
            </a:r>
          </a:p>
        </p:txBody>
      </p:sp>
      <p:sp>
        <p:nvSpPr>
          <p:cNvPr id="1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FCBD5E95-F662-4803-AF90-69715D0CF2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40478" r="931" b="-1"/>
          <a:stretch/>
        </p:blipFill>
        <p:spPr>
          <a:xfrm>
            <a:off x="20" y="337655"/>
            <a:ext cx="5382208" cy="5633314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843A0F-D7FB-4B79-AA25-AECBBF5E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 err="1">
                <a:solidFill>
                  <a:srgbClr val="000000"/>
                </a:solidFill>
              </a:rPr>
              <a:t>Aan</a:t>
            </a:r>
            <a:r>
              <a:rPr lang="en-US" sz="2000" dirty="0">
                <a:solidFill>
                  <a:srgbClr val="000000"/>
                </a:solidFill>
              </a:rPr>
              <a:t> de hand van de </a:t>
            </a:r>
            <a:r>
              <a:rPr lang="en-US" sz="2000" dirty="0" err="1">
                <a:solidFill>
                  <a:srgbClr val="000000"/>
                </a:solidFill>
              </a:rPr>
              <a:t>werkvorm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stripfiguren</a:t>
            </a:r>
            <a:r>
              <a:rPr lang="en-US" sz="2000" dirty="0">
                <a:solidFill>
                  <a:srgbClr val="000000"/>
                </a:solidFill>
              </a:rPr>
              <a:t> met </a:t>
            </a:r>
            <a:r>
              <a:rPr lang="en-US" sz="2000" dirty="0" err="1">
                <a:solidFill>
                  <a:srgbClr val="000000"/>
                </a:solidFill>
              </a:rPr>
              <a:t>een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missie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erachter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komen</a:t>
            </a:r>
            <a:r>
              <a:rPr lang="en-US" sz="2000" dirty="0">
                <a:solidFill>
                  <a:srgbClr val="000000"/>
                </a:solidFill>
              </a:rPr>
              <a:t> wat je </a:t>
            </a:r>
            <a:r>
              <a:rPr lang="en-US" sz="2000" dirty="0" err="1">
                <a:solidFill>
                  <a:srgbClr val="000000"/>
                </a:solidFill>
              </a:rPr>
              <a:t>missie</a:t>
            </a:r>
            <a:r>
              <a:rPr lang="en-US" sz="2000" dirty="0">
                <a:solidFill>
                  <a:srgbClr val="000000"/>
                </a:solidFill>
              </a:rPr>
              <a:t> is </a:t>
            </a:r>
            <a:r>
              <a:rPr lang="en-US" sz="2000" dirty="0" err="1">
                <a:solidFill>
                  <a:srgbClr val="000000"/>
                </a:solidFill>
              </a:rPr>
              <a:t>en</a:t>
            </a:r>
            <a:r>
              <a:rPr lang="en-US" sz="2000" dirty="0">
                <a:solidFill>
                  <a:srgbClr val="000000"/>
                </a:solidFill>
              </a:rPr>
              <a:t> hoe je </a:t>
            </a:r>
            <a:r>
              <a:rPr lang="en-US" sz="2000" dirty="0" err="1">
                <a:solidFill>
                  <a:srgbClr val="000000"/>
                </a:solidFill>
              </a:rPr>
              <a:t>dit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verder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ontwikkelen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The best way to predict your future, is to create it!</a:t>
            </a:r>
          </a:p>
        </p:txBody>
      </p:sp>
    </p:spTree>
    <p:extLst>
      <p:ext uri="{BB962C8B-B14F-4D97-AF65-F5344CB8AC3E}">
        <p14:creationId xmlns:p14="http://schemas.microsoft.com/office/powerpoint/2010/main" val="4651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0D423D4-1FDF-4461-87A0-1F5B0B0CD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</a:rPr>
              <a:t>voorbereiding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B0E18EE-3496-4923-B673-29EA1A15E7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8902" r="21553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AC539A-4C47-460F-94F8-70D3E83C9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002420"/>
            <a:ext cx="4977578" cy="4058551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Wat is je favoriete stripfiguur, held, sprookjesfiguur?</a:t>
            </a:r>
          </a:p>
          <a:p>
            <a:r>
              <a:rPr lang="nl-NL" sz="2000" dirty="0">
                <a:solidFill>
                  <a:srgbClr val="000000"/>
                </a:solidFill>
              </a:rPr>
              <a:t>Hoe zou je de stripfiguur en zijn omgeving en tijdvak toelichten?</a:t>
            </a:r>
          </a:p>
          <a:p>
            <a:r>
              <a:rPr lang="nl-NL" sz="2000" dirty="0">
                <a:solidFill>
                  <a:srgbClr val="000000"/>
                </a:solidFill>
              </a:rPr>
              <a:t>Hoe gedraagt het figuur zich?</a:t>
            </a:r>
          </a:p>
          <a:p>
            <a:r>
              <a:rPr lang="nl-NL" sz="2000" dirty="0">
                <a:solidFill>
                  <a:srgbClr val="000000"/>
                </a:solidFill>
              </a:rPr>
              <a:t>Welke kwaliteiten/capaciteiten en vermogens heeft het figuur?</a:t>
            </a:r>
          </a:p>
          <a:p>
            <a:r>
              <a:rPr lang="nl-NL" sz="2000" dirty="0">
                <a:solidFill>
                  <a:srgbClr val="000000"/>
                </a:solidFill>
              </a:rPr>
              <a:t>Welke waarde en (belemmerende) overtuigingen heeft het figuur?</a:t>
            </a:r>
          </a:p>
          <a:p>
            <a:r>
              <a:rPr lang="nl-NL" sz="2000" dirty="0">
                <a:solidFill>
                  <a:srgbClr val="000000"/>
                </a:solidFill>
              </a:rPr>
              <a:t>Wat is zijn identiteit?</a:t>
            </a:r>
          </a:p>
          <a:p>
            <a:endParaRPr lang="nl-NL" sz="2000" dirty="0">
              <a:solidFill>
                <a:srgbClr val="000000"/>
              </a:solidFill>
            </a:endParaRPr>
          </a:p>
          <a:p>
            <a:endParaRPr lang="nl-N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5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35B3AB9-1031-43AF-A0BF-5254114E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Presenteer je figuur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58F09C-A1FA-4550-AB42-D3B09A34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nl-NL" sz="2400" dirty="0">
              <a:solidFill>
                <a:srgbClr val="000000"/>
              </a:solidFill>
            </a:endParaRPr>
          </a:p>
          <a:p>
            <a:r>
              <a:rPr lang="nl-NL" sz="2400" dirty="0">
                <a:solidFill>
                  <a:srgbClr val="000000"/>
                </a:solidFill>
              </a:rPr>
              <a:t>De luisteraars  geven tijdens de presentatie antwoord op de volgende vragen, schrijf op een post </a:t>
            </a:r>
            <a:r>
              <a:rPr lang="nl-NL" sz="2400" dirty="0" err="1">
                <a:solidFill>
                  <a:srgbClr val="000000"/>
                </a:solidFill>
              </a:rPr>
              <a:t>it</a:t>
            </a:r>
            <a:r>
              <a:rPr lang="nl-NL" sz="2400" dirty="0">
                <a:solidFill>
                  <a:srgbClr val="000000"/>
                </a:solidFill>
              </a:rPr>
              <a:t>:</a:t>
            </a:r>
          </a:p>
          <a:p>
            <a:r>
              <a:rPr lang="nl-NL" sz="2400" dirty="0">
                <a:solidFill>
                  <a:srgbClr val="000000"/>
                </a:solidFill>
              </a:rPr>
              <a:t>Wat wil de figuur nalaten en bereiken?</a:t>
            </a:r>
          </a:p>
          <a:p>
            <a:r>
              <a:rPr lang="nl-NL" sz="2400" dirty="0">
                <a:solidFill>
                  <a:srgbClr val="000000"/>
                </a:solidFill>
              </a:rPr>
              <a:t>Waar draait het om?</a:t>
            </a:r>
          </a:p>
          <a:p>
            <a:r>
              <a:rPr lang="nl-NL" sz="2400" dirty="0">
                <a:solidFill>
                  <a:srgbClr val="000000"/>
                </a:solidFill>
              </a:rPr>
              <a:t>Wat wil hij in de wereld bijdragen?</a:t>
            </a:r>
          </a:p>
          <a:p>
            <a:r>
              <a:rPr lang="nl-NL" sz="2400" dirty="0">
                <a:solidFill>
                  <a:srgbClr val="000000"/>
                </a:solidFill>
              </a:rPr>
              <a:t>Wat is zijn droombeeld?</a:t>
            </a:r>
          </a:p>
        </p:txBody>
      </p:sp>
    </p:spTree>
    <p:extLst>
      <p:ext uri="{BB962C8B-B14F-4D97-AF65-F5344CB8AC3E}">
        <p14:creationId xmlns:p14="http://schemas.microsoft.com/office/powerpoint/2010/main" val="9214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81A678-EF83-4F40-8CF3-224C326E3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000000"/>
                </a:solidFill>
              </a:rPr>
              <a:t>Verzamelen van de post-its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pen envelope">
            <a:extLst>
              <a:ext uri="{FF2B5EF4-FFF2-40B4-BE49-F238E27FC236}">
                <a16:creationId xmlns:a16="http://schemas.microsoft.com/office/drawing/2014/main" id="{84EBA886-2BA2-41E5-967C-5A53570523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DE1B0A-3F85-42E0-9394-5BF4FB992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Verzamel de post-its en lees de inhoud nauwkeuring.</a:t>
            </a:r>
          </a:p>
          <a:p>
            <a:r>
              <a:rPr lang="nl-NL" sz="2000" dirty="0">
                <a:solidFill>
                  <a:srgbClr val="000000"/>
                </a:solidFill>
              </a:rPr>
              <a:t>Denk na over de essentie van het figuur: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000000"/>
                </a:solidFill>
              </a:rPr>
              <a:t>Waar staat het figuur voor?</a:t>
            </a: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7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5B3A516B-AB1B-4F86-849E-C218FD012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Persoonlijke missie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2DFD7D-2FA6-464A-9A2D-37DFBE9D6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2000"/>
              <a:t>Maak vanuit het figuur een missie</a:t>
            </a:r>
          </a:p>
          <a:p>
            <a:pPr>
              <a:buFontTx/>
              <a:buChar char="-"/>
            </a:pPr>
            <a:r>
              <a:rPr lang="nl-NL" sz="2000"/>
              <a:t>Welke kwaliteiten wil je ontwikkelen?</a:t>
            </a:r>
          </a:p>
          <a:p>
            <a:pPr>
              <a:buFontTx/>
              <a:buChar char="-"/>
            </a:pPr>
            <a:r>
              <a:rPr lang="nl-NL" sz="2000"/>
              <a:t>Wat zijn de overeenkomsten met jou?</a:t>
            </a:r>
          </a:p>
          <a:p>
            <a:pPr>
              <a:buFontTx/>
              <a:buChar char="-"/>
            </a:pPr>
            <a:r>
              <a:rPr lang="nl-NL" sz="2000"/>
              <a:t>Kijk in de toekomst, Wat kan je hieruit halen?</a:t>
            </a:r>
          </a:p>
          <a:p>
            <a:pPr>
              <a:buFontTx/>
              <a:buChar char="-"/>
            </a:pPr>
            <a:r>
              <a:rPr lang="nl-NL" sz="2000"/>
              <a:t>Wat kan je toepassen in het dagelijks leven?</a:t>
            </a:r>
          </a:p>
          <a:p>
            <a:pPr>
              <a:buFontTx/>
              <a:buChar char="-"/>
            </a:pPr>
            <a:endParaRPr lang="nl-NL" sz="200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627C74A-70F7-4690-A7B7-D5636449B3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55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363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215</Words>
  <Application>Microsoft Office PowerPoint</Application>
  <PresentationFormat>Breedbeeld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figuren met een missie </vt:lpstr>
      <vt:lpstr>Doel</vt:lpstr>
      <vt:lpstr>voorbereiding</vt:lpstr>
      <vt:lpstr>Presenteer je figuur</vt:lpstr>
      <vt:lpstr>Verzamelen van de post-its</vt:lpstr>
      <vt:lpstr>Persoonlijke missie maken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Stripfiguren met een missie </dc:title>
  <dc:creator>Tessa Heeringa - Boer</dc:creator>
  <cp:lastModifiedBy>Tessa Heeringa - Boer</cp:lastModifiedBy>
  <cp:revision>1</cp:revision>
  <dcterms:created xsi:type="dcterms:W3CDTF">2021-04-06T10:17:34Z</dcterms:created>
  <dcterms:modified xsi:type="dcterms:W3CDTF">2021-04-06T10:57:26Z</dcterms:modified>
</cp:coreProperties>
</file>