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ssa Heeringa - Boer" userId="1f9b6369-772d-4fc2-a94c-f05c5210091e" providerId="ADAL" clId="{BF2E770D-F083-4209-A850-3B034CB0A70B}"/>
    <pc:docChg chg="modSld">
      <pc:chgData name="Tessa Heeringa - Boer" userId="1f9b6369-772d-4fc2-a94c-f05c5210091e" providerId="ADAL" clId="{BF2E770D-F083-4209-A850-3B034CB0A70B}" dt="2021-04-06T10:57:22.001" v="21" actId="1076"/>
      <pc:docMkLst>
        <pc:docMk/>
      </pc:docMkLst>
      <pc:sldChg chg="modSp mod">
        <pc:chgData name="Tessa Heeringa - Boer" userId="1f9b6369-772d-4fc2-a94c-f05c5210091e" providerId="ADAL" clId="{BF2E770D-F083-4209-A850-3B034CB0A70B}" dt="2021-04-06T10:57:22.001" v="21" actId="1076"/>
        <pc:sldMkLst>
          <pc:docMk/>
          <pc:sldMk cId="1231237586" sldId="256"/>
        </pc:sldMkLst>
        <pc:spChg chg="mod">
          <ac:chgData name="Tessa Heeringa - Boer" userId="1f9b6369-772d-4fc2-a94c-f05c5210091e" providerId="ADAL" clId="{BF2E770D-F083-4209-A850-3B034CB0A70B}" dt="2021-04-06T10:56:47.301" v="16" actId="20577"/>
          <ac:spMkLst>
            <pc:docMk/>
            <pc:sldMk cId="1231237586" sldId="256"/>
            <ac:spMk id="2" creationId="{19317E52-2040-4F0A-92FC-6FD88CE50F5F}"/>
          </ac:spMkLst>
        </pc:spChg>
        <pc:picChg chg="mod">
          <ac:chgData name="Tessa Heeringa - Boer" userId="1f9b6369-772d-4fc2-a94c-f05c5210091e" providerId="ADAL" clId="{BF2E770D-F083-4209-A850-3B034CB0A70B}" dt="2021-04-06T10:57:13.681" v="19" actId="14100"/>
          <ac:picMkLst>
            <pc:docMk/>
            <pc:sldMk cId="1231237586" sldId="256"/>
            <ac:picMk id="8" creationId="{A807206A-50E4-4BCA-8541-E126E4E631D7}"/>
          </ac:picMkLst>
        </pc:picChg>
        <pc:picChg chg="mod">
          <ac:chgData name="Tessa Heeringa - Boer" userId="1f9b6369-772d-4fc2-a94c-f05c5210091e" providerId="ADAL" clId="{BF2E770D-F083-4209-A850-3B034CB0A70B}" dt="2021-04-06T10:57:22.001" v="21" actId="1076"/>
          <ac:picMkLst>
            <pc:docMk/>
            <pc:sldMk cId="1231237586" sldId="256"/>
            <ac:picMk id="9" creationId="{D55D562A-F41D-452E-8AE7-312B900E161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0EC7E1-EFE6-4C5A-9817-B215B2696A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B61BD71-343F-40D4-8D04-F3B069F4E6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F8F63E-6646-4631-A9EB-948022B5A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5C83-C28B-4ACA-A9DF-7AA8CA504216}" type="datetimeFigureOut">
              <a:rPr lang="nl-NL" smtClean="0"/>
              <a:t>6-4-2021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0B47A2-4B5C-48E6-8FB4-403E7ABA9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27E8D2F-0135-4AAE-A75B-E0957B9B7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4DB4-922A-4EB1-8A6B-B5B5E83036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9308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9D4CC2-BD52-4312-BDD3-2CEE7773B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EAD0B32-2F79-4504-A734-F114DB5D1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5B4B57-AD23-4F38-A684-02C6FCB93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5C83-C28B-4ACA-A9DF-7AA8CA504216}" type="datetimeFigureOut">
              <a:rPr lang="nl-NL" smtClean="0"/>
              <a:t>6-4-2021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566B33-9BC8-4A45-B5AA-E46BC51C5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5CB148F-AF4C-4F7F-AD85-40AA63C8E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4DB4-922A-4EB1-8A6B-B5B5E83036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7719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164FB1C-A31E-4EDF-9DCD-DB8FBDD45E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45F8E77-157F-4D12-9B7A-0E8A0FBAF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51D33C9-899E-4AC5-B98C-1B4DA84E7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5C83-C28B-4ACA-A9DF-7AA8CA504216}" type="datetimeFigureOut">
              <a:rPr lang="nl-NL" smtClean="0"/>
              <a:t>6-4-2021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25E00A-BFC5-4F2C-B426-D6F1869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814546-9977-451D-A006-6D3E8AF80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4DB4-922A-4EB1-8A6B-B5B5E83036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125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CA485C-6648-4346-9DEA-212A25949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DBE09C-0258-473C-9ACA-E9A62B2BF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9F211D-547F-4E00-A4F4-E72784D7D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5C83-C28B-4ACA-A9DF-7AA8CA504216}" type="datetimeFigureOut">
              <a:rPr lang="nl-NL" smtClean="0"/>
              <a:t>6-4-2021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49F548-CFC0-4639-AEFE-43B656EF7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315CDBA-8BE4-4D8C-B98F-4941404E7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4DB4-922A-4EB1-8A6B-B5B5E83036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558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50ABA2-6AB8-4E37-955D-EDA456D44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A852731-DF48-4788-AE0B-6374A02E1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A4E6A6-D440-4C2A-B577-3E7F62BC1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5C83-C28B-4ACA-A9DF-7AA8CA504216}" type="datetimeFigureOut">
              <a:rPr lang="nl-NL" smtClean="0"/>
              <a:t>6-4-2021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9DCFBD-A055-49F5-B02B-32602388D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82E5F74-6234-4B7B-A634-6481E62E5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4DB4-922A-4EB1-8A6B-B5B5E83036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12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0986A3-F492-417D-8346-7F3BD8898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BA5686-AD9B-4D69-A686-86F01E478B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7A70C95-4535-461B-9F5F-DCD84457E9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3A362A6-2170-40D1-9E12-0FA35DFE7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5C83-C28B-4ACA-A9DF-7AA8CA504216}" type="datetimeFigureOut">
              <a:rPr lang="nl-NL" smtClean="0"/>
              <a:t>6-4-2021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5715E97-FE6B-4A94-8A3E-1CE36672C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D90FD72-0C91-49F9-9717-4E66067EA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4DB4-922A-4EB1-8A6B-B5B5E83036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6342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C11E8B-761F-4A46-B0D5-0C51AF608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6E00EB8-E54B-440E-899D-C35C80D9B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9BEB6B3-452C-4697-A987-50859EE2CD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CB7B520-D84A-4556-B0CE-BFABC87502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EADD4F3-4F9F-4733-9689-5E1CF1FD62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0A069BC-72C4-488C-878F-82B0E3E4F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5C83-C28B-4ACA-A9DF-7AA8CA504216}" type="datetimeFigureOut">
              <a:rPr lang="nl-NL" smtClean="0"/>
              <a:t>6-4-2021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BEBAC1C-C036-4FF6-884B-25267ED77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406F39B-16D9-4F93-8703-529C5A584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4DB4-922A-4EB1-8A6B-B5B5E83036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893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F4B706-93D8-41DB-B228-1DE51E6CB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420DDF0-4A42-4C2C-B849-0E4BB55C7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5C83-C28B-4ACA-A9DF-7AA8CA504216}" type="datetimeFigureOut">
              <a:rPr lang="nl-NL" smtClean="0"/>
              <a:t>6-4-2021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48FF308-3DC2-447A-A852-84420EC74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6CEBA9A-3B04-4AD6-872B-BB847A468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4DB4-922A-4EB1-8A6B-B5B5E83036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070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C546121-F011-40FF-A856-30FD0AC0C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5C83-C28B-4ACA-A9DF-7AA8CA504216}" type="datetimeFigureOut">
              <a:rPr lang="nl-NL" smtClean="0"/>
              <a:t>6-4-2021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A82B5F9-0248-4BC6-8D80-C7198889C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89DE2B4-811D-4DDC-89E1-DAF1EFC60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4DB4-922A-4EB1-8A6B-B5B5E83036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81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EC13DB-8FD3-4416-96E6-99E89EB07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D662EF-9E4D-41FA-AEA7-BDB61D1D7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7542588-6353-4F9D-A59F-961FB0CE72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4F13FE6-ED07-4A0C-9B8D-95157314F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5C83-C28B-4ACA-A9DF-7AA8CA504216}" type="datetimeFigureOut">
              <a:rPr lang="nl-NL" smtClean="0"/>
              <a:t>6-4-2021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E26F50B-1076-4AEE-B8C3-4D165283B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D570AEB-43C3-43FD-8648-285F570BB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4DB4-922A-4EB1-8A6B-B5B5E83036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025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C10F41-471D-45D7-9443-481DBD56D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A00078F-BEFB-4514-A3DA-397875CAD1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B9612E1-B42C-4C93-9889-343EF66CCC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E1EBA0F-0596-4207-A71B-BDEEDBE69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5C83-C28B-4ACA-A9DF-7AA8CA504216}" type="datetimeFigureOut">
              <a:rPr lang="nl-NL" smtClean="0"/>
              <a:t>6-4-2021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082DF17-D91A-4A11-8DFD-D0DEC3FF6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89F95C5-52E5-4EBE-9146-FE1EC2B49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4DB4-922A-4EB1-8A6B-B5B5E83036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259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E3D058C-67E7-468D-AE91-23AC0A6CF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34505F6-A8FD-440B-801D-9C6320B00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1FAA45-C33F-40A7-8003-9551688FB1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75C83-C28B-4ACA-A9DF-7AA8CA504216}" type="datetimeFigureOut">
              <a:rPr lang="nl-NL" smtClean="0"/>
              <a:t>6-4-2021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6B0D340-E7F7-487D-BCF6-BA759D2EF2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D7366FE-CED6-4008-8ED9-A9E225849A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E4DB4-922A-4EB1-8A6B-B5B5E83036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5213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Rectangle 81">
            <a:extLst>
              <a:ext uri="{FF2B5EF4-FFF2-40B4-BE49-F238E27FC236}">
                <a16:creationId xmlns:a16="http://schemas.microsoft.com/office/drawing/2014/main" id="{1825AC39-5F85-4CAA-8A81-A1287086B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3" name="Freeform: Shape 83">
            <a:extLst>
              <a:ext uri="{FF2B5EF4-FFF2-40B4-BE49-F238E27FC236}">
                <a16:creationId xmlns:a16="http://schemas.microsoft.com/office/drawing/2014/main" id="{95DA4D23-37FC-4B90-8188-F0377C5F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417162" cy="6858000"/>
          </a:xfrm>
          <a:custGeom>
            <a:avLst/>
            <a:gdLst>
              <a:gd name="connsiteX0" fmla="*/ 0 w 4417162"/>
              <a:gd name="connsiteY0" fmla="*/ 0 h 6858000"/>
              <a:gd name="connsiteX1" fmla="*/ 144378 w 4417162"/>
              <a:gd name="connsiteY1" fmla="*/ 0 h 6858000"/>
              <a:gd name="connsiteX2" fmla="*/ 2310062 w 4417162"/>
              <a:gd name="connsiteY2" fmla="*/ 0 h 6858000"/>
              <a:gd name="connsiteX3" fmla="*/ 4227367 w 4417162"/>
              <a:gd name="connsiteY3" fmla="*/ 0 h 6858000"/>
              <a:gd name="connsiteX4" fmla="*/ 4232407 w 4417162"/>
              <a:gd name="connsiteY4" fmla="*/ 66675 h 6858000"/>
              <a:gd name="connsiteX5" fmla="*/ 4240804 w 4417162"/>
              <a:gd name="connsiteY5" fmla="*/ 122237 h 6858000"/>
              <a:gd name="connsiteX6" fmla="*/ 4250882 w 4417162"/>
              <a:gd name="connsiteY6" fmla="*/ 174625 h 6858000"/>
              <a:gd name="connsiteX7" fmla="*/ 4267678 w 4417162"/>
              <a:gd name="connsiteY7" fmla="*/ 217487 h 6858000"/>
              <a:gd name="connsiteX8" fmla="*/ 4284474 w 4417162"/>
              <a:gd name="connsiteY8" fmla="*/ 260350 h 6858000"/>
              <a:gd name="connsiteX9" fmla="*/ 4304629 w 4417162"/>
              <a:gd name="connsiteY9" fmla="*/ 296862 h 6858000"/>
              <a:gd name="connsiteX10" fmla="*/ 4324784 w 4417162"/>
              <a:gd name="connsiteY10" fmla="*/ 334962 h 6858000"/>
              <a:gd name="connsiteX11" fmla="*/ 4343260 w 4417162"/>
              <a:gd name="connsiteY11" fmla="*/ 369887 h 6858000"/>
              <a:gd name="connsiteX12" fmla="*/ 4361735 w 4417162"/>
              <a:gd name="connsiteY12" fmla="*/ 409575 h 6858000"/>
              <a:gd name="connsiteX13" fmla="*/ 4378531 w 4417162"/>
              <a:gd name="connsiteY13" fmla="*/ 450850 h 6858000"/>
              <a:gd name="connsiteX14" fmla="*/ 4393648 w 4417162"/>
              <a:gd name="connsiteY14" fmla="*/ 496887 h 6858000"/>
              <a:gd name="connsiteX15" fmla="*/ 4405405 w 4417162"/>
              <a:gd name="connsiteY15" fmla="*/ 546100 h 6858000"/>
              <a:gd name="connsiteX16" fmla="*/ 4413803 w 4417162"/>
              <a:gd name="connsiteY16" fmla="*/ 606425 h 6858000"/>
              <a:gd name="connsiteX17" fmla="*/ 4417162 w 4417162"/>
              <a:gd name="connsiteY17" fmla="*/ 673100 h 6858000"/>
              <a:gd name="connsiteX18" fmla="*/ 4413803 w 4417162"/>
              <a:gd name="connsiteY18" fmla="*/ 744537 h 6858000"/>
              <a:gd name="connsiteX19" fmla="*/ 4405405 w 4417162"/>
              <a:gd name="connsiteY19" fmla="*/ 801687 h 6858000"/>
              <a:gd name="connsiteX20" fmla="*/ 4393648 w 4417162"/>
              <a:gd name="connsiteY20" fmla="*/ 854075 h 6858000"/>
              <a:gd name="connsiteX21" fmla="*/ 4378531 w 4417162"/>
              <a:gd name="connsiteY21" fmla="*/ 901700 h 6858000"/>
              <a:gd name="connsiteX22" fmla="*/ 4361735 w 4417162"/>
              <a:gd name="connsiteY22" fmla="*/ 942975 h 6858000"/>
              <a:gd name="connsiteX23" fmla="*/ 4341580 w 4417162"/>
              <a:gd name="connsiteY23" fmla="*/ 981075 h 6858000"/>
              <a:gd name="connsiteX24" fmla="*/ 4321425 w 4417162"/>
              <a:gd name="connsiteY24" fmla="*/ 1017587 h 6858000"/>
              <a:gd name="connsiteX25" fmla="*/ 4301270 w 4417162"/>
              <a:gd name="connsiteY25" fmla="*/ 1055687 h 6858000"/>
              <a:gd name="connsiteX26" fmla="*/ 4282794 w 4417162"/>
              <a:gd name="connsiteY26" fmla="*/ 1095375 h 6858000"/>
              <a:gd name="connsiteX27" fmla="*/ 4264318 w 4417162"/>
              <a:gd name="connsiteY27" fmla="*/ 1136650 h 6858000"/>
              <a:gd name="connsiteX28" fmla="*/ 4249203 w 4417162"/>
              <a:gd name="connsiteY28" fmla="*/ 1182687 h 6858000"/>
              <a:gd name="connsiteX29" fmla="*/ 4239125 w 4417162"/>
              <a:gd name="connsiteY29" fmla="*/ 1235075 h 6858000"/>
              <a:gd name="connsiteX30" fmla="*/ 4229047 w 4417162"/>
              <a:gd name="connsiteY30" fmla="*/ 1295400 h 6858000"/>
              <a:gd name="connsiteX31" fmla="*/ 4227367 w 4417162"/>
              <a:gd name="connsiteY31" fmla="*/ 1363662 h 6858000"/>
              <a:gd name="connsiteX32" fmla="*/ 4229047 w 4417162"/>
              <a:gd name="connsiteY32" fmla="*/ 1431925 h 6858000"/>
              <a:gd name="connsiteX33" fmla="*/ 4239125 w 4417162"/>
              <a:gd name="connsiteY33" fmla="*/ 1492250 h 6858000"/>
              <a:gd name="connsiteX34" fmla="*/ 4249203 w 4417162"/>
              <a:gd name="connsiteY34" fmla="*/ 1544637 h 6858000"/>
              <a:gd name="connsiteX35" fmla="*/ 4264318 w 4417162"/>
              <a:gd name="connsiteY35" fmla="*/ 1589087 h 6858000"/>
              <a:gd name="connsiteX36" fmla="*/ 4282794 w 4417162"/>
              <a:gd name="connsiteY36" fmla="*/ 1631950 h 6858000"/>
              <a:gd name="connsiteX37" fmla="*/ 4301270 w 4417162"/>
              <a:gd name="connsiteY37" fmla="*/ 1671637 h 6858000"/>
              <a:gd name="connsiteX38" fmla="*/ 4321425 w 4417162"/>
              <a:gd name="connsiteY38" fmla="*/ 1708150 h 6858000"/>
              <a:gd name="connsiteX39" fmla="*/ 4341580 w 4417162"/>
              <a:gd name="connsiteY39" fmla="*/ 1743075 h 6858000"/>
              <a:gd name="connsiteX40" fmla="*/ 4361735 w 4417162"/>
              <a:gd name="connsiteY40" fmla="*/ 1782762 h 6858000"/>
              <a:gd name="connsiteX41" fmla="*/ 4378531 w 4417162"/>
              <a:gd name="connsiteY41" fmla="*/ 1824037 h 6858000"/>
              <a:gd name="connsiteX42" fmla="*/ 4393648 w 4417162"/>
              <a:gd name="connsiteY42" fmla="*/ 1870075 h 6858000"/>
              <a:gd name="connsiteX43" fmla="*/ 4405405 w 4417162"/>
              <a:gd name="connsiteY43" fmla="*/ 1922462 h 6858000"/>
              <a:gd name="connsiteX44" fmla="*/ 4413803 w 4417162"/>
              <a:gd name="connsiteY44" fmla="*/ 1982787 h 6858000"/>
              <a:gd name="connsiteX45" fmla="*/ 4417162 w 4417162"/>
              <a:gd name="connsiteY45" fmla="*/ 2051050 h 6858000"/>
              <a:gd name="connsiteX46" fmla="*/ 4413803 w 4417162"/>
              <a:gd name="connsiteY46" fmla="*/ 2119312 h 6858000"/>
              <a:gd name="connsiteX47" fmla="*/ 4405405 w 4417162"/>
              <a:gd name="connsiteY47" fmla="*/ 2179637 h 6858000"/>
              <a:gd name="connsiteX48" fmla="*/ 4393648 w 4417162"/>
              <a:gd name="connsiteY48" fmla="*/ 2232025 h 6858000"/>
              <a:gd name="connsiteX49" fmla="*/ 4378531 w 4417162"/>
              <a:gd name="connsiteY49" fmla="*/ 2278062 h 6858000"/>
              <a:gd name="connsiteX50" fmla="*/ 4361735 w 4417162"/>
              <a:gd name="connsiteY50" fmla="*/ 2319337 h 6858000"/>
              <a:gd name="connsiteX51" fmla="*/ 4341580 w 4417162"/>
              <a:gd name="connsiteY51" fmla="*/ 2359025 h 6858000"/>
              <a:gd name="connsiteX52" fmla="*/ 4321425 w 4417162"/>
              <a:gd name="connsiteY52" fmla="*/ 2395537 h 6858000"/>
              <a:gd name="connsiteX53" fmla="*/ 4301270 w 4417162"/>
              <a:gd name="connsiteY53" fmla="*/ 2433637 h 6858000"/>
              <a:gd name="connsiteX54" fmla="*/ 4282794 w 4417162"/>
              <a:gd name="connsiteY54" fmla="*/ 2471737 h 6858000"/>
              <a:gd name="connsiteX55" fmla="*/ 4264318 w 4417162"/>
              <a:gd name="connsiteY55" fmla="*/ 2513012 h 6858000"/>
              <a:gd name="connsiteX56" fmla="*/ 4249203 w 4417162"/>
              <a:gd name="connsiteY56" fmla="*/ 2560637 h 6858000"/>
              <a:gd name="connsiteX57" fmla="*/ 4239125 w 4417162"/>
              <a:gd name="connsiteY57" fmla="*/ 2613025 h 6858000"/>
              <a:gd name="connsiteX58" fmla="*/ 4229047 w 4417162"/>
              <a:gd name="connsiteY58" fmla="*/ 2671762 h 6858000"/>
              <a:gd name="connsiteX59" fmla="*/ 4227367 w 4417162"/>
              <a:gd name="connsiteY59" fmla="*/ 2741612 h 6858000"/>
              <a:gd name="connsiteX60" fmla="*/ 4229047 w 4417162"/>
              <a:gd name="connsiteY60" fmla="*/ 2809875 h 6858000"/>
              <a:gd name="connsiteX61" fmla="*/ 4239125 w 4417162"/>
              <a:gd name="connsiteY61" fmla="*/ 2868612 h 6858000"/>
              <a:gd name="connsiteX62" fmla="*/ 4249203 w 4417162"/>
              <a:gd name="connsiteY62" fmla="*/ 2922587 h 6858000"/>
              <a:gd name="connsiteX63" fmla="*/ 4264318 w 4417162"/>
              <a:gd name="connsiteY63" fmla="*/ 2967037 h 6858000"/>
              <a:gd name="connsiteX64" fmla="*/ 4282794 w 4417162"/>
              <a:gd name="connsiteY64" fmla="*/ 3009900 h 6858000"/>
              <a:gd name="connsiteX65" fmla="*/ 4301270 w 4417162"/>
              <a:gd name="connsiteY65" fmla="*/ 3046412 h 6858000"/>
              <a:gd name="connsiteX66" fmla="*/ 4321425 w 4417162"/>
              <a:gd name="connsiteY66" fmla="*/ 3084512 h 6858000"/>
              <a:gd name="connsiteX67" fmla="*/ 4341580 w 4417162"/>
              <a:gd name="connsiteY67" fmla="*/ 3121025 h 6858000"/>
              <a:gd name="connsiteX68" fmla="*/ 4361735 w 4417162"/>
              <a:gd name="connsiteY68" fmla="*/ 3160712 h 6858000"/>
              <a:gd name="connsiteX69" fmla="*/ 4378531 w 4417162"/>
              <a:gd name="connsiteY69" fmla="*/ 3201987 h 6858000"/>
              <a:gd name="connsiteX70" fmla="*/ 4393648 w 4417162"/>
              <a:gd name="connsiteY70" fmla="*/ 3248025 h 6858000"/>
              <a:gd name="connsiteX71" fmla="*/ 4405405 w 4417162"/>
              <a:gd name="connsiteY71" fmla="*/ 3300412 h 6858000"/>
              <a:gd name="connsiteX72" fmla="*/ 4413803 w 4417162"/>
              <a:gd name="connsiteY72" fmla="*/ 3360737 h 6858000"/>
              <a:gd name="connsiteX73" fmla="*/ 4417162 w 4417162"/>
              <a:gd name="connsiteY73" fmla="*/ 3427412 h 6858000"/>
              <a:gd name="connsiteX74" fmla="*/ 4413803 w 4417162"/>
              <a:gd name="connsiteY74" fmla="*/ 3497262 h 6858000"/>
              <a:gd name="connsiteX75" fmla="*/ 4405405 w 4417162"/>
              <a:gd name="connsiteY75" fmla="*/ 3557587 h 6858000"/>
              <a:gd name="connsiteX76" fmla="*/ 4393648 w 4417162"/>
              <a:gd name="connsiteY76" fmla="*/ 3609975 h 6858000"/>
              <a:gd name="connsiteX77" fmla="*/ 4378531 w 4417162"/>
              <a:gd name="connsiteY77" fmla="*/ 3656012 h 6858000"/>
              <a:gd name="connsiteX78" fmla="*/ 4361735 w 4417162"/>
              <a:gd name="connsiteY78" fmla="*/ 3697287 h 6858000"/>
              <a:gd name="connsiteX79" fmla="*/ 4341580 w 4417162"/>
              <a:gd name="connsiteY79" fmla="*/ 3736975 h 6858000"/>
              <a:gd name="connsiteX80" fmla="*/ 4301270 w 4417162"/>
              <a:gd name="connsiteY80" fmla="*/ 3811587 h 6858000"/>
              <a:gd name="connsiteX81" fmla="*/ 4282794 w 4417162"/>
              <a:gd name="connsiteY81" fmla="*/ 3848100 h 6858000"/>
              <a:gd name="connsiteX82" fmla="*/ 4264318 w 4417162"/>
              <a:gd name="connsiteY82" fmla="*/ 3890962 h 6858000"/>
              <a:gd name="connsiteX83" fmla="*/ 4249203 w 4417162"/>
              <a:gd name="connsiteY83" fmla="*/ 3935412 h 6858000"/>
              <a:gd name="connsiteX84" fmla="*/ 4239125 w 4417162"/>
              <a:gd name="connsiteY84" fmla="*/ 3987800 h 6858000"/>
              <a:gd name="connsiteX85" fmla="*/ 4229047 w 4417162"/>
              <a:gd name="connsiteY85" fmla="*/ 4048125 h 6858000"/>
              <a:gd name="connsiteX86" fmla="*/ 4227367 w 4417162"/>
              <a:gd name="connsiteY86" fmla="*/ 4116387 h 6858000"/>
              <a:gd name="connsiteX87" fmla="*/ 4229047 w 4417162"/>
              <a:gd name="connsiteY87" fmla="*/ 4186237 h 6858000"/>
              <a:gd name="connsiteX88" fmla="*/ 4239125 w 4417162"/>
              <a:gd name="connsiteY88" fmla="*/ 4244975 h 6858000"/>
              <a:gd name="connsiteX89" fmla="*/ 4249203 w 4417162"/>
              <a:gd name="connsiteY89" fmla="*/ 4297362 h 6858000"/>
              <a:gd name="connsiteX90" fmla="*/ 4264318 w 4417162"/>
              <a:gd name="connsiteY90" fmla="*/ 4343400 h 6858000"/>
              <a:gd name="connsiteX91" fmla="*/ 4282794 w 4417162"/>
              <a:gd name="connsiteY91" fmla="*/ 4386262 h 6858000"/>
              <a:gd name="connsiteX92" fmla="*/ 4301270 w 4417162"/>
              <a:gd name="connsiteY92" fmla="*/ 4424362 h 6858000"/>
              <a:gd name="connsiteX93" fmla="*/ 4341580 w 4417162"/>
              <a:gd name="connsiteY93" fmla="*/ 4498975 h 6858000"/>
              <a:gd name="connsiteX94" fmla="*/ 4361735 w 4417162"/>
              <a:gd name="connsiteY94" fmla="*/ 4537075 h 6858000"/>
              <a:gd name="connsiteX95" fmla="*/ 4378531 w 4417162"/>
              <a:gd name="connsiteY95" fmla="*/ 4579937 h 6858000"/>
              <a:gd name="connsiteX96" fmla="*/ 4393648 w 4417162"/>
              <a:gd name="connsiteY96" fmla="*/ 4625975 h 6858000"/>
              <a:gd name="connsiteX97" fmla="*/ 4405405 w 4417162"/>
              <a:gd name="connsiteY97" fmla="*/ 4678362 h 6858000"/>
              <a:gd name="connsiteX98" fmla="*/ 4413803 w 4417162"/>
              <a:gd name="connsiteY98" fmla="*/ 4738687 h 6858000"/>
              <a:gd name="connsiteX99" fmla="*/ 4417162 w 4417162"/>
              <a:gd name="connsiteY99" fmla="*/ 4806950 h 6858000"/>
              <a:gd name="connsiteX100" fmla="*/ 4413803 w 4417162"/>
              <a:gd name="connsiteY100" fmla="*/ 4875212 h 6858000"/>
              <a:gd name="connsiteX101" fmla="*/ 4405405 w 4417162"/>
              <a:gd name="connsiteY101" fmla="*/ 4935537 h 6858000"/>
              <a:gd name="connsiteX102" fmla="*/ 4393648 w 4417162"/>
              <a:gd name="connsiteY102" fmla="*/ 4987925 h 6858000"/>
              <a:gd name="connsiteX103" fmla="*/ 4378531 w 4417162"/>
              <a:gd name="connsiteY103" fmla="*/ 5033962 h 6858000"/>
              <a:gd name="connsiteX104" fmla="*/ 4361735 w 4417162"/>
              <a:gd name="connsiteY104" fmla="*/ 5075237 h 6858000"/>
              <a:gd name="connsiteX105" fmla="*/ 4341580 w 4417162"/>
              <a:gd name="connsiteY105" fmla="*/ 5114925 h 6858000"/>
              <a:gd name="connsiteX106" fmla="*/ 4321425 w 4417162"/>
              <a:gd name="connsiteY106" fmla="*/ 5149850 h 6858000"/>
              <a:gd name="connsiteX107" fmla="*/ 4301270 w 4417162"/>
              <a:gd name="connsiteY107" fmla="*/ 5186362 h 6858000"/>
              <a:gd name="connsiteX108" fmla="*/ 4282794 w 4417162"/>
              <a:gd name="connsiteY108" fmla="*/ 5226050 h 6858000"/>
              <a:gd name="connsiteX109" fmla="*/ 4264318 w 4417162"/>
              <a:gd name="connsiteY109" fmla="*/ 5268912 h 6858000"/>
              <a:gd name="connsiteX110" fmla="*/ 4249203 w 4417162"/>
              <a:gd name="connsiteY110" fmla="*/ 5313362 h 6858000"/>
              <a:gd name="connsiteX111" fmla="*/ 4239125 w 4417162"/>
              <a:gd name="connsiteY111" fmla="*/ 5365750 h 6858000"/>
              <a:gd name="connsiteX112" fmla="*/ 4229047 w 4417162"/>
              <a:gd name="connsiteY112" fmla="*/ 5426075 h 6858000"/>
              <a:gd name="connsiteX113" fmla="*/ 4227367 w 4417162"/>
              <a:gd name="connsiteY113" fmla="*/ 5494337 h 6858000"/>
              <a:gd name="connsiteX114" fmla="*/ 4229047 w 4417162"/>
              <a:gd name="connsiteY114" fmla="*/ 5562600 h 6858000"/>
              <a:gd name="connsiteX115" fmla="*/ 4239125 w 4417162"/>
              <a:gd name="connsiteY115" fmla="*/ 5622925 h 6858000"/>
              <a:gd name="connsiteX116" fmla="*/ 4249203 w 4417162"/>
              <a:gd name="connsiteY116" fmla="*/ 5675312 h 6858000"/>
              <a:gd name="connsiteX117" fmla="*/ 4264318 w 4417162"/>
              <a:gd name="connsiteY117" fmla="*/ 5721350 h 6858000"/>
              <a:gd name="connsiteX118" fmla="*/ 4282794 w 4417162"/>
              <a:gd name="connsiteY118" fmla="*/ 5762625 h 6858000"/>
              <a:gd name="connsiteX119" fmla="*/ 4301270 w 4417162"/>
              <a:gd name="connsiteY119" fmla="*/ 5802312 h 6858000"/>
              <a:gd name="connsiteX120" fmla="*/ 4321425 w 4417162"/>
              <a:gd name="connsiteY120" fmla="*/ 5840412 h 6858000"/>
              <a:gd name="connsiteX121" fmla="*/ 4341580 w 4417162"/>
              <a:gd name="connsiteY121" fmla="*/ 5876925 h 6858000"/>
              <a:gd name="connsiteX122" fmla="*/ 4361735 w 4417162"/>
              <a:gd name="connsiteY122" fmla="*/ 5915025 h 6858000"/>
              <a:gd name="connsiteX123" fmla="*/ 4378531 w 4417162"/>
              <a:gd name="connsiteY123" fmla="*/ 5956300 h 6858000"/>
              <a:gd name="connsiteX124" fmla="*/ 4393648 w 4417162"/>
              <a:gd name="connsiteY124" fmla="*/ 6003925 h 6858000"/>
              <a:gd name="connsiteX125" fmla="*/ 4405405 w 4417162"/>
              <a:gd name="connsiteY125" fmla="*/ 6056312 h 6858000"/>
              <a:gd name="connsiteX126" fmla="*/ 4413803 w 4417162"/>
              <a:gd name="connsiteY126" fmla="*/ 6113462 h 6858000"/>
              <a:gd name="connsiteX127" fmla="*/ 4417162 w 4417162"/>
              <a:gd name="connsiteY127" fmla="*/ 6183312 h 6858000"/>
              <a:gd name="connsiteX128" fmla="*/ 4413803 w 4417162"/>
              <a:gd name="connsiteY128" fmla="*/ 6251575 h 6858000"/>
              <a:gd name="connsiteX129" fmla="*/ 4405405 w 4417162"/>
              <a:gd name="connsiteY129" fmla="*/ 6311900 h 6858000"/>
              <a:gd name="connsiteX130" fmla="*/ 4393648 w 4417162"/>
              <a:gd name="connsiteY130" fmla="*/ 6361112 h 6858000"/>
              <a:gd name="connsiteX131" fmla="*/ 4378531 w 4417162"/>
              <a:gd name="connsiteY131" fmla="*/ 6407150 h 6858000"/>
              <a:gd name="connsiteX132" fmla="*/ 4361735 w 4417162"/>
              <a:gd name="connsiteY132" fmla="*/ 6448425 h 6858000"/>
              <a:gd name="connsiteX133" fmla="*/ 4343260 w 4417162"/>
              <a:gd name="connsiteY133" fmla="*/ 6488112 h 6858000"/>
              <a:gd name="connsiteX134" fmla="*/ 4324784 w 4417162"/>
              <a:gd name="connsiteY134" fmla="*/ 6523037 h 6858000"/>
              <a:gd name="connsiteX135" fmla="*/ 4304629 w 4417162"/>
              <a:gd name="connsiteY135" fmla="*/ 6561137 h 6858000"/>
              <a:gd name="connsiteX136" fmla="*/ 4284474 w 4417162"/>
              <a:gd name="connsiteY136" fmla="*/ 6597650 h 6858000"/>
              <a:gd name="connsiteX137" fmla="*/ 4267678 w 4417162"/>
              <a:gd name="connsiteY137" fmla="*/ 6640512 h 6858000"/>
              <a:gd name="connsiteX138" fmla="*/ 4250882 w 4417162"/>
              <a:gd name="connsiteY138" fmla="*/ 6683375 h 6858000"/>
              <a:gd name="connsiteX139" fmla="*/ 4240804 w 4417162"/>
              <a:gd name="connsiteY139" fmla="*/ 6735762 h 6858000"/>
              <a:gd name="connsiteX140" fmla="*/ 4232407 w 4417162"/>
              <a:gd name="connsiteY140" fmla="*/ 6791325 h 6858000"/>
              <a:gd name="connsiteX141" fmla="*/ 4227367 w 4417162"/>
              <a:gd name="connsiteY141" fmla="*/ 6858000 h 6858000"/>
              <a:gd name="connsiteX142" fmla="*/ 2310062 w 4417162"/>
              <a:gd name="connsiteY142" fmla="*/ 6858000 h 6858000"/>
              <a:gd name="connsiteX143" fmla="*/ 144378 w 4417162"/>
              <a:gd name="connsiteY143" fmla="*/ 6858000 h 6858000"/>
              <a:gd name="connsiteX144" fmla="*/ 0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0" y="0"/>
                </a:moveTo>
                <a:lnTo>
                  <a:pt x="144378" y="0"/>
                </a:lnTo>
                <a:lnTo>
                  <a:pt x="2310062" y="0"/>
                </a:lnTo>
                <a:lnTo>
                  <a:pt x="4227367" y="0"/>
                </a:lnTo>
                <a:lnTo>
                  <a:pt x="4232407" y="66675"/>
                </a:lnTo>
                <a:lnTo>
                  <a:pt x="4240804" y="122237"/>
                </a:lnTo>
                <a:lnTo>
                  <a:pt x="4250882" y="174625"/>
                </a:lnTo>
                <a:lnTo>
                  <a:pt x="4267678" y="217487"/>
                </a:lnTo>
                <a:lnTo>
                  <a:pt x="4284474" y="260350"/>
                </a:lnTo>
                <a:lnTo>
                  <a:pt x="4304629" y="296862"/>
                </a:lnTo>
                <a:lnTo>
                  <a:pt x="4324784" y="334962"/>
                </a:lnTo>
                <a:lnTo>
                  <a:pt x="4343260" y="369887"/>
                </a:lnTo>
                <a:lnTo>
                  <a:pt x="4361735" y="409575"/>
                </a:lnTo>
                <a:lnTo>
                  <a:pt x="4378531" y="450850"/>
                </a:lnTo>
                <a:lnTo>
                  <a:pt x="4393648" y="496887"/>
                </a:lnTo>
                <a:lnTo>
                  <a:pt x="4405405" y="546100"/>
                </a:lnTo>
                <a:lnTo>
                  <a:pt x="4413803" y="606425"/>
                </a:lnTo>
                <a:lnTo>
                  <a:pt x="4417162" y="673100"/>
                </a:lnTo>
                <a:lnTo>
                  <a:pt x="4413803" y="744537"/>
                </a:lnTo>
                <a:lnTo>
                  <a:pt x="4405405" y="801687"/>
                </a:lnTo>
                <a:lnTo>
                  <a:pt x="4393648" y="854075"/>
                </a:lnTo>
                <a:lnTo>
                  <a:pt x="4378531" y="901700"/>
                </a:lnTo>
                <a:lnTo>
                  <a:pt x="4361735" y="942975"/>
                </a:lnTo>
                <a:lnTo>
                  <a:pt x="4341580" y="981075"/>
                </a:lnTo>
                <a:lnTo>
                  <a:pt x="4321425" y="1017587"/>
                </a:lnTo>
                <a:lnTo>
                  <a:pt x="4301270" y="1055687"/>
                </a:lnTo>
                <a:lnTo>
                  <a:pt x="4282794" y="1095375"/>
                </a:lnTo>
                <a:lnTo>
                  <a:pt x="4264318" y="1136650"/>
                </a:lnTo>
                <a:lnTo>
                  <a:pt x="4249203" y="1182687"/>
                </a:lnTo>
                <a:lnTo>
                  <a:pt x="4239125" y="1235075"/>
                </a:lnTo>
                <a:lnTo>
                  <a:pt x="4229047" y="1295400"/>
                </a:lnTo>
                <a:lnTo>
                  <a:pt x="4227367" y="1363662"/>
                </a:lnTo>
                <a:lnTo>
                  <a:pt x="4229047" y="1431925"/>
                </a:lnTo>
                <a:lnTo>
                  <a:pt x="4239125" y="1492250"/>
                </a:lnTo>
                <a:lnTo>
                  <a:pt x="4249203" y="1544637"/>
                </a:lnTo>
                <a:lnTo>
                  <a:pt x="4264318" y="1589087"/>
                </a:lnTo>
                <a:lnTo>
                  <a:pt x="4282794" y="1631950"/>
                </a:lnTo>
                <a:lnTo>
                  <a:pt x="4301270" y="1671637"/>
                </a:lnTo>
                <a:lnTo>
                  <a:pt x="4321425" y="1708150"/>
                </a:lnTo>
                <a:lnTo>
                  <a:pt x="4341580" y="1743075"/>
                </a:lnTo>
                <a:lnTo>
                  <a:pt x="4361735" y="1782762"/>
                </a:lnTo>
                <a:lnTo>
                  <a:pt x="4378531" y="1824037"/>
                </a:lnTo>
                <a:lnTo>
                  <a:pt x="4393648" y="1870075"/>
                </a:lnTo>
                <a:lnTo>
                  <a:pt x="4405405" y="1922462"/>
                </a:lnTo>
                <a:lnTo>
                  <a:pt x="4413803" y="1982787"/>
                </a:lnTo>
                <a:lnTo>
                  <a:pt x="4417162" y="2051050"/>
                </a:lnTo>
                <a:lnTo>
                  <a:pt x="4413803" y="2119312"/>
                </a:lnTo>
                <a:lnTo>
                  <a:pt x="4405405" y="2179637"/>
                </a:lnTo>
                <a:lnTo>
                  <a:pt x="4393648" y="2232025"/>
                </a:lnTo>
                <a:lnTo>
                  <a:pt x="4378531" y="2278062"/>
                </a:lnTo>
                <a:lnTo>
                  <a:pt x="4361735" y="2319337"/>
                </a:lnTo>
                <a:lnTo>
                  <a:pt x="4341580" y="2359025"/>
                </a:lnTo>
                <a:lnTo>
                  <a:pt x="4321425" y="2395537"/>
                </a:lnTo>
                <a:lnTo>
                  <a:pt x="4301270" y="2433637"/>
                </a:lnTo>
                <a:lnTo>
                  <a:pt x="4282794" y="2471737"/>
                </a:lnTo>
                <a:lnTo>
                  <a:pt x="4264318" y="2513012"/>
                </a:lnTo>
                <a:lnTo>
                  <a:pt x="4249203" y="2560637"/>
                </a:lnTo>
                <a:lnTo>
                  <a:pt x="4239125" y="2613025"/>
                </a:lnTo>
                <a:lnTo>
                  <a:pt x="4229047" y="2671762"/>
                </a:lnTo>
                <a:lnTo>
                  <a:pt x="4227367" y="2741612"/>
                </a:lnTo>
                <a:lnTo>
                  <a:pt x="4229047" y="2809875"/>
                </a:lnTo>
                <a:lnTo>
                  <a:pt x="4239125" y="2868612"/>
                </a:lnTo>
                <a:lnTo>
                  <a:pt x="4249203" y="2922587"/>
                </a:lnTo>
                <a:lnTo>
                  <a:pt x="4264318" y="2967037"/>
                </a:lnTo>
                <a:lnTo>
                  <a:pt x="4282794" y="3009900"/>
                </a:lnTo>
                <a:lnTo>
                  <a:pt x="4301270" y="3046412"/>
                </a:lnTo>
                <a:lnTo>
                  <a:pt x="4321425" y="3084512"/>
                </a:lnTo>
                <a:lnTo>
                  <a:pt x="4341580" y="3121025"/>
                </a:lnTo>
                <a:lnTo>
                  <a:pt x="4361735" y="3160712"/>
                </a:lnTo>
                <a:lnTo>
                  <a:pt x="4378531" y="3201987"/>
                </a:lnTo>
                <a:lnTo>
                  <a:pt x="4393648" y="3248025"/>
                </a:lnTo>
                <a:lnTo>
                  <a:pt x="4405405" y="3300412"/>
                </a:lnTo>
                <a:lnTo>
                  <a:pt x="4413803" y="3360737"/>
                </a:lnTo>
                <a:lnTo>
                  <a:pt x="4417162" y="3427412"/>
                </a:lnTo>
                <a:lnTo>
                  <a:pt x="4413803" y="3497262"/>
                </a:lnTo>
                <a:lnTo>
                  <a:pt x="4405405" y="3557587"/>
                </a:lnTo>
                <a:lnTo>
                  <a:pt x="4393648" y="3609975"/>
                </a:lnTo>
                <a:lnTo>
                  <a:pt x="4378531" y="3656012"/>
                </a:lnTo>
                <a:lnTo>
                  <a:pt x="4361735" y="3697287"/>
                </a:lnTo>
                <a:lnTo>
                  <a:pt x="4341580" y="3736975"/>
                </a:lnTo>
                <a:lnTo>
                  <a:pt x="4301270" y="3811587"/>
                </a:lnTo>
                <a:lnTo>
                  <a:pt x="4282794" y="3848100"/>
                </a:lnTo>
                <a:lnTo>
                  <a:pt x="4264318" y="3890962"/>
                </a:lnTo>
                <a:lnTo>
                  <a:pt x="4249203" y="3935412"/>
                </a:lnTo>
                <a:lnTo>
                  <a:pt x="4239125" y="3987800"/>
                </a:lnTo>
                <a:lnTo>
                  <a:pt x="4229047" y="4048125"/>
                </a:lnTo>
                <a:lnTo>
                  <a:pt x="4227367" y="4116387"/>
                </a:lnTo>
                <a:lnTo>
                  <a:pt x="4229047" y="4186237"/>
                </a:lnTo>
                <a:lnTo>
                  <a:pt x="4239125" y="4244975"/>
                </a:lnTo>
                <a:lnTo>
                  <a:pt x="4249203" y="4297362"/>
                </a:lnTo>
                <a:lnTo>
                  <a:pt x="4264318" y="4343400"/>
                </a:lnTo>
                <a:lnTo>
                  <a:pt x="4282794" y="4386262"/>
                </a:lnTo>
                <a:lnTo>
                  <a:pt x="4301270" y="4424362"/>
                </a:lnTo>
                <a:lnTo>
                  <a:pt x="4341580" y="4498975"/>
                </a:lnTo>
                <a:lnTo>
                  <a:pt x="4361735" y="4537075"/>
                </a:lnTo>
                <a:lnTo>
                  <a:pt x="4378531" y="4579937"/>
                </a:lnTo>
                <a:lnTo>
                  <a:pt x="4393648" y="4625975"/>
                </a:lnTo>
                <a:lnTo>
                  <a:pt x="4405405" y="4678362"/>
                </a:lnTo>
                <a:lnTo>
                  <a:pt x="4413803" y="4738687"/>
                </a:lnTo>
                <a:lnTo>
                  <a:pt x="4417162" y="4806950"/>
                </a:lnTo>
                <a:lnTo>
                  <a:pt x="4413803" y="4875212"/>
                </a:lnTo>
                <a:lnTo>
                  <a:pt x="4405405" y="4935537"/>
                </a:lnTo>
                <a:lnTo>
                  <a:pt x="4393648" y="4987925"/>
                </a:lnTo>
                <a:lnTo>
                  <a:pt x="4378531" y="5033962"/>
                </a:lnTo>
                <a:lnTo>
                  <a:pt x="4361735" y="5075237"/>
                </a:lnTo>
                <a:lnTo>
                  <a:pt x="4341580" y="5114925"/>
                </a:lnTo>
                <a:lnTo>
                  <a:pt x="4321425" y="5149850"/>
                </a:lnTo>
                <a:lnTo>
                  <a:pt x="4301270" y="5186362"/>
                </a:lnTo>
                <a:lnTo>
                  <a:pt x="4282794" y="5226050"/>
                </a:lnTo>
                <a:lnTo>
                  <a:pt x="4264318" y="5268912"/>
                </a:lnTo>
                <a:lnTo>
                  <a:pt x="4249203" y="5313362"/>
                </a:lnTo>
                <a:lnTo>
                  <a:pt x="4239125" y="5365750"/>
                </a:lnTo>
                <a:lnTo>
                  <a:pt x="4229047" y="5426075"/>
                </a:lnTo>
                <a:lnTo>
                  <a:pt x="4227367" y="5494337"/>
                </a:lnTo>
                <a:lnTo>
                  <a:pt x="4229047" y="5562600"/>
                </a:lnTo>
                <a:lnTo>
                  <a:pt x="4239125" y="5622925"/>
                </a:lnTo>
                <a:lnTo>
                  <a:pt x="4249203" y="5675312"/>
                </a:lnTo>
                <a:lnTo>
                  <a:pt x="4264318" y="5721350"/>
                </a:lnTo>
                <a:lnTo>
                  <a:pt x="4282794" y="5762625"/>
                </a:lnTo>
                <a:lnTo>
                  <a:pt x="4301270" y="5802312"/>
                </a:lnTo>
                <a:lnTo>
                  <a:pt x="4321425" y="5840412"/>
                </a:lnTo>
                <a:lnTo>
                  <a:pt x="4341580" y="5876925"/>
                </a:lnTo>
                <a:lnTo>
                  <a:pt x="4361735" y="5915025"/>
                </a:lnTo>
                <a:lnTo>
                  <a:pt x="4378531" y="5956300"/>
                </a:lnTo>
                <a:lnTo>
                  <a:pt x="4393648" y="6003925"/>
                </a:lnTo>
                <a:lnTo>
                  <a:pt x="4405405" y="6056312"/>
                </a:lnTo>
                <a:lnTo>
                  <a:pt x="4413803" y="6113462"/>
                </a:lnTo>
                <a:lnTo>
                  <a:pt x="4417162" y="6183312"/>
                </a:lnTo>
                <a:lnTo>
                  <a:pt x="4413803" y="6251575"/>
                </a:lnTo>
                <a:lnTo>
                  <a:pt x="4405405" y="6311900"/>
                </a:lnTo>
                <a:lnTo>
                  <a:pt x="4393648" y="6361112"/>
                </a:lnTo>
                <a:lnTo>
                  <a:pt x="4378531" y="6407150"/>
                </a:lnTo>
                <a:lnTo>
                  <a:pt x="4361735" y="6448425"/>
                </a:lnTo>
                <a:lnTo>
                  <a:pt x="4343260" y="6488112"/>
                </a:lnTo>
                <a:lnTo>
                  <a:pt x="4324784" y="6523037"/>
                </a:lnTo>
                <a:lnTo>
                  <a:pt x="4304629" y="6561137"/>
                </a:lnTo>
                <a:lnTo>
                  <a:pt x="4284474" y="6597650"/>
                </a:lnTo>
                <a:lnTo>
                  <a:pt x="4267678" y="6640512"/>
                </a:lnTo>
                <a:lnTo>
                  <a:pt x="4250882" y="6683375"/>
                </a:lnTo>
                <a:lnTo>
                  <a:pt x="4240804" y="6735762"/>
                </a:lnTo>
                <a:lnTo>
                  <a:pt x="4232407" y="6791325"/>
                </a:lnTo>
                <a:lnTo>
                  <a:pt x="4227367" y="6858000"/>
                </a:lnTo>
                <a:lnTo>
                  <a:pt x="2310062" y="6858000"/>
                </a:lnTo>
                <a:lnTo>
                  <a:pt x="14437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044" name="Freeform: Shape 85">
            <a:extLst>
              <a:ext uri="{FF2B5EF4-FFF2-40B4-BE49-F238E27FC236}">
                <a16:creationId xmlns:a16="http://schemas.microsoft.com/office/drawing/2014/main" id="{A7A4B465-FBCC-4CD4-89A1-82992A7B4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272784" cy="6858000"/>
          </a:xfrm>
          <a:custGeom>
            <a:avLst/>
            <a:gdLst>
              <a:gd name="connsiteX0" fmla="*/ 0 w 4272784"/>
              <a:gd name="connsiteY0" fmla="*/ 0 h 6858000"/>
              <a:gd name="connsiteX1" fmla="*/ 4082989 w 4272784"/>
              <a:gd name="connsiteY1" fmla="*/ 0 h 6858000"/>
              <a:gd name="connsiteX2" fmla="*/ 4088029 w 4272784"/>
              <a:gd name="connsiteY2" fmla="*/ 66675 h 6858000"/>
              <a:gd name="connsiteX3" fmla="*/ 4096426 w 4272784"/>
              <a:gd name="connsiteY3" fmla="*/ 122237 h 6858000"/>
              <a:gd name="connsiteX4" fmla="*/ 4106504 w 4272784"/>
              <a:gd name="connsiteY4" fmla="*/ 174625 h 6858000"/>
              <a:gd name="connsiteX5" fmla="*/ 4123300 w 4272784"/>
              <a:gd name="connsiteY5" fmla="*/ 217487 h 6858000"/>
              <a:gd name="connsiteX6" fmla="*/ 4140096 w 4272784"/>
              <a:gd name="connsiteY6" fmla="*/ 260350 h 6858000"/>
              <a:gd name="connsiteX7" fmla="*/ 4160251 w 4272784"/>
              <a:gd name="connsiteY7" fmla="*/ 296862 h 6858000"/>
              <a:gd name="connsiteX8" fmla="*/ 4180406 w 4272784"/>
              <a:gd name="connsiteY8" fmla="*/ 334962 h 6858000"/>
              <a:gd name="connsiteX9" fmla="*/ 4198882 w 4272784"/>
              <a:gd name="connsiteY9" fmla="*/ 369887 h 6858000"/>
              <a:gd name="connsiteX10" fmla="*/ 4217357 w 4272784"/>
              <a:gd name="connsiteY10" fmla="*/ 409575 h 6858000"/>
              <a:gd name="connsiteX11" fmla="*/ 4234153 w 4272784"/>
              <a:gd name="connsiteY11" fmla="*/ 450850 h 6858000"/>
              <a:gd name="connsiteX12" fmla="*/ 4249270 w 4272784"/>
              <a:gd name="connsiteY12" fmla="*/ 496887 h 6858000"/>
              <a:gd name="connsiteX13" fmla="*/ 4261027 w 4272784"/>
              <a:gd name="connsiteY13" fmla="*/ 546100 h 6858000"/>
              <a:gd name="connsiteX14" fmla="*/ 4269425 w 4272784"/>
              <a:gd name="connsiteY14" fmla="*/ 606425 h 6858000"/>
              <a:gd name="connsiteX15" fmla="*/ 4272784 w 4272784"/>
              <a:gd name="connsiteY15" fmla="*/ 673100 h 6858000"/>
              <a:gd name="connsiteX16" fmla="*/ 4269425 w 4272784"/>
              <a:gd name="connsiteY16" fmla="*/ 744537 h 6858000"/>
              <a:gd name="connsiteX17" fmla="*/ 4261027 w 4272784"/>
              <a:gd name="connsiteY17" fmla="*/ 801687 h 6858000"/>
              <a:gd name="connsiteX18" fmla="*/ 4249270 w 4272784"/>
              <a:gd name="connsiteY18" fmla="*/ 854075 h 6858000"/>
              <a:gd name="connsiteX19" fmla="*/ 4234153 w 4272784"/>
              <a:gd name="connsiteY19" fmla="*/ 901700 h 6858000"/>
              <a:gd name="connsiteX20" fmla="*/ 4217357 w 4272784"/>
              <a:gd name="connsiteY20" fmla="*/ 942975 h 6858000"/>
              <a:gd name="connsiteX21" fmla="*/ 4197202 w 4272784"/>
              <a:gd name="connsiteY21" fmla="*/ 981075 h 6858000"/>
              <a:gd name="connsiteX22" fmla="*/ 4177047 w 4272784"/>
              <a:gd name="connsiteY22" fmla="*/ 1017587 h 6858000"/>
              <a:gd name="connsiteX23" fmla="*/ 4156892 w 4272784"/>
              <a:gd name="connsiteY23" fmla="*/ 1055687 h 6858000"/>
              <a:gd name="connsiteX24" fmla="*/ 4138416 w 4272784"/>
              <a:gd name="connsiteY24" fmla="*/ 1095375 h 6858000"/>
              <a:gd name="connsiteX25" fmla="*/ 4119940 w 4272784"/>
              <a:gd name="connsiteY25" fmla="*/ 1136650 h 6858000"/>
              <a:gd name="connsiteX26" fmla="*/ 4104825 w 4272784"/>
              <a:gd name="connsiteY26" fmla="*/ 1182687 h 6858000"/>
              <a:gd name="connsiteX27" fmla="*/ 4094747 w 4272784"/>
              <a:gd name="connsiteY27" fmla="*/ 1235075 h 6858000"/>
              <a:gd name="connsiteX28" fmla="*/ 4084669 w 4272784"/>
              <a:gd name="connsiteY28" fmla="*/ 1295400 h 6858000"/>
              <a:gd name="connsiteX29" fmla="*/ 4082989 w 4272784"/>
              <a:gd name="connsiteY29" fmla="*/ 1363662 h 6858000"/>
              <a:gd name="connsiteX30" fmla="*/ 4084669 w 4272784"/>
              <a:gd name="connsiteY30" fmla="*/ 1431925 h 6858000"/>
              <a:gd name="connsiteX31" fmla="*/ 4094747 w 4272784"/>
              <a:gd name="connsiteY31" fmla="*/ 1492250 h 6858000"/>
              <a:gd name="connsiteX32" fmla="*/ 4104825 w 4272784"/>
              <a:gd name="connsiteY32" fmla="*/ 1544637 h 6858000"/>
              <a:gd name="connsiteX33" fmla="*/ 4119940 w 4272784"/>
              <a:gd name="connsiteY33" fmla="*/ 1589087 h 6858000"/>
              <a:gd name="connsiteX34" fmla="*/ 4138416 w 4272784"/>
              <a:gd name="connsiteY34" fmla="*/ 1631950 h 6858000"/>
              <a:gd name="connsiteX35" fmla="*/ 4156892 w 4272784"/>
              <a:gd name="connsiteY35" fmla="*/ 1671637 h 6858000"/>
              <a:gd name="connsiteX36" fmla="*/ 4177047 w 4272784"/>
              <a:gd name="connsiteY36" fmla="*/ 1708150 h 6858000"/>
              <a:gd name="connsiteX37" fmla="*/ 4197202 w 4272784"/>
              <a:gd name="connsiteY37" fmla="*/ 1743075 h 6858000"/>
              <a:gd name="connsiteX38" fmla="*/ 4217357 w 4272784"/>
              <a:gd name="connsiteY38" fmla="*/ 1782762 h 6858000"/>
              <a:gd name="connsiteX39" fmla="*/ 4234153 w 4272784"/>
              <a:gd name="connsiteY39" fmla="*/ 1824037 h 6858000"/>
              <a:gd name="connsiteX40" fmla="*/ 4249270 w 4272784"/>
              <a:gd name="connsiteY40" fmla="*/ 1870075 h 6858000"/>
              <a:gd name="connsiteX41" fmla="*/ 4261027 w 4272784"/>
              <a:gd name="connsiteY41" fmla="*/ 1922462 h 6858000"/>
              <a:gd name="connsiteX42" fmla="*/ 4269425 w 4272784"/>
              <a:gd name="connsiteY42" fmla="*/ 1982787 h 6858000"/>
              <a:gd name="connsiteX43" fmla="*/ 4272784 w 4272784"/>
              <a:gd name="connsiteY43" fmla="*/ 2051050 h 6858000"/>
              <a:gd name="connsiteX44" fmla="*/ 4269425 w 4272784"/>
              <a:gd name="connsiteY44" fmla="*/ 2119312 h 6858000"/>
              <a:gd name="connsiteX45" fmla="*/ 4261027 w 4272784"/>
              <a:gd name="connsiteY45" fmla="*/ 2179637 h 6858000"/>
              <a:gd name="connsiteX46" fmla="*/ 4249270 w 4272784"/>
              <a:gd name="connsiteY46" fmla="*/ 2232025 h 6858000"/>
              <a:gd name="connsiteX47" fmla="*/ 4234153 w 4272784"/>
              <a:gd name="connsiteY47" fmla="*/ 2278062 h 6858000"/>
              <a:gd name="connsiteX48" fmla="*/ 4217357 w 4272784"/>
              <a:gd name="connsiteY48" fmla="*/ 2319337 h 6858000"/>
              <a:gd name="connsiteX49" fmla="*/ 4197202 w 4272784"/>
              <a:gd name="connsiteY49" fmla="*/ 2359025 h 6858000"/>
              <a:gd name="connsiteX50" fmla="*/ 4177047 w 4272784"/>
              <a:gd name="connsiteY50" fmla="*/ 2395537 h 6858000"/>
              <a:gd name="connsiteX51" fmla="*/ 4156892 w 4272784"/>
              <a:gd name="connsiteY51" fmla="*/ 2433637 h 6858000"/>
              <a:gd name="connsiteX52" fmla="*/ 4138416 w 4272784"/>
              <a:gd name="connsiteY52" fmla="*/ 2471737 h 6858000"/>
              <a:gd name="connsiteX53" fmla="*/ 4119940 w 4272784"/>
              <a:gd name="connsiteY53" fmla="*/ 2513012 h 6858000"/>
              <a:gd name="connsiteX54" fmla="*/ 4104825 w 4272784"/>
              <a:gd name="connsiteY54" fmla="*/ 2560637 h 6858000"/>
              <a:gd name="connsiteX55" fmla="*/ 4094747 w 4272784"/>
              <a:gd name="connsiteY55" fmla="*/ 2613025 h 6858000"/>
              <a:gd name="connsiteX56" fmla="*/ 4084669 w 4272784"/>
              <a:gd name="connsiteY56" fmla="*/ 2671762 h 6858000"/>
              <a:gd name="connsiteX57" fmla="*/ 4082989 w 4272784"/>
              <a:gd name="connsiteY57" fmla="*/ 2741612 h 6858000"/>
              <a:gd name="connsiteX58" fmla="*/ 4084669 w 4272784"/>
              <a:gd name="connsiteY58" fmla="*/ 2809875 h 6858000"/>
              <a:gd name="connsiteX59" fmla="*/ 4094747 w 4272784"/>
              <a:gd name="connsiteY59" fmla="*/ 2868612 h 6858000"/>
              <a:gd name="connsiteX60" fmla="*/ 4104825 w 4272784"/>
              <a:gd name="connsiteY60" fmla="*/ 2922587 h 6858000"/>
              <a:gd name="connsiteX61" fmla="*/ 4119940 w 4272784"/>
              <a:gd name="connsiteY61" fmla="*/ 2967037 h 6858000"/>
              <a:gd name="connsiteX62" fmla="*/ 4138416 w 4272784"/>
              <a:gd name="connsiteY62" fmla="*/ 3009900 h 6858000"/>
              <a:gd name="connsiteX63" fmla="*/ 4156892 w 4272784"/>
              <a:gd name="connsiteY63" fmla="*/ 3046412 h 6858000"/>
              <a:gd name="connsiteX64" fmla="*/ 4177047 w 4272784"/>
              <a:gd name="connsiteY64" fmla="*/ 3084512 h 6858000"/>
              <a:gd name="connsiteX65" fmla="*/ 4197202 w 4272784"/>
              <a:gd name="connsiteY65" fmla="*/ 3121025 h 6858000"/>
              <a:gd name="connsiteX66" fmla="*/ 4217357 w 4272784"/>
              <a:gd name="connsiteY66" fmla="*/ 3160712 h 6858000"/>
              <a:gd name="connsiteX67" fmla="*/ 4234153 w 4272784"/>
              <a:gd name="connsiteY67" fmla="*/ 3201987 h 6858000"/>
              <a:gd name="connsiteX68" fmla="*/ 4249270 w 4272784"/>
              <a:gd name="connsiteY68" fmla="*/ 3248025 h 6858000"/>
              <a:gd name="connsiteX69" fmla="*/ 4261027 w 4272784"/>
              <a:gd name="connsiteY69" fmla="*/ 3300412 h 6858000"/>
              <a:gd name="connsiteX70" fmla="*/ 4269425 w 4272784"/>
              <a:gd name="connsiteY70" fmla="*/ 3360737 h 6858000"/>
              <a:gd name="connsiteX71" fmla="*/ 4272784 w 4272784"/>
              <a:gd name="connsiteY71" fmla="*/ 3427412 h 6858000"/>
              <a:gd name="connsiteX72" fmla="*/ 4269425 w 4272784"/>
              <a:gd name="connsiteY72" fmla="*/ 3497262 h 6858000"/>
              <a:gd name="connsiteX73" fmla="*/ 4261027 w 4272784"/>
              <a:gd name="connsiteY73" fmla="*/ 3557587 h 6858000"/>
              <a:gd name="connsiteX74" fmla="*/ 4249270 w 4272784"/>
              <a:gd name="connsiteY74" fmla="*/ 3609975 h 6858000"/>
              <a:gd name="connsiteX75" fmla="*/ 4234153 w 4272784"/>
              <a:gd name="connsiteY75" fmla="*/ 3656012 h 6858000"/>
              <a:gd name="connsiteX76" fmla="*/ 4217357 w 4272784"/>
              <a:gd name="connsiteY76" fmla="*/ 3697287 h 6858000"/>
              <a:gd name="connsiteX77" fmla="*/ 4197202 w 4272784"/>
              <a:gd name="connsiteY77" fmla="*/ 3736975 h 6858000"/>
              <a:gd name="connsiteX78" fmla="*/ 4156892 w 4272784"/>
              <a:gd name="connsiteY78" fmla="*/ 3811587 h 6858000"/>
              <a:gd name="connsiteX79" fmla="*/ 4138416 w 4272784"/>
              <a:gd name="connsiteY79" fmla="*/ 3848100 h 6858000"/>
              <a:gd name="connsiteX80" fmla="*/ 4119940 w 4272784"/>
              <a:gd name="connsiteY80" fmla="*/ 3890962 h 6858000"/>
              <a:gd name="connsiteX81" fmla="*/ 4104825 w 4272784"/>
              <a:gd name="connsiteY81" fmla="*/ 3935412 h 6858000"/>
              <a:gd name="connsiteX82" fmla="*/ 4094747 w 4272784"/>
              <a:gd name="connsiteY82" fmla="*/ 3987800 h 6858000"/>
              <a:gd name="connsiteX83" fmla="*/ 4084669 w 4272784"/>
              <a:gd name="connsiteY83" fmla="*/ 4048125 h 6858000"/>
              <a:gd name="connsiteX84" fmla="*/ 4082989 w 4272784"/>
              <a:gd name="connsiteY84" fmla="*/ 4116387 h 6858000"/>
              <a:gd name="connsiteX85" fmla="*/ 4084669 w 4272784"/>
              <a:gd name="connsiteY85" fmla="*/ 4186237 h 6858000"/>
              <a:gd name="connsiteX86" fmla="*/ 4094747 w 4272784"/>
              <a:gd name="connsiteY86" fmla="*/ 4244975 h 6858000"/>
              <a:gd name="connsiteX87" fmla="*/ 4104825 w 4272784"/>
              <a:gd name="connsiteY87" fmla="*/ 4297362 h 6858000"/>
              <a:gd name="connsiteX88" fmla="*/ 4119940 w 4272784"/>
              <a:gd name="connsiteY88" fmla="*/ 4343400 h 6858000"/>
              <a:gd name="connsiteX89" fmla="*/ 4138416 w 4272784"/>
              <a:gd name="connsiteY89" fmla="*/ 4386262 h 6858000"/>
              <a:gd name="connsiteX90" fmla="*/ 4156892 w 4272784"/>
              <a:gd name="connsiteY90" fmla="*/ 4424362 h 6858000"/>
              <a:gd name="connsiteX91" fmla="*/ 4197202 w 4272784"/>
              <a:gd name="connsiteY91" fmla="*/ 4498975 h 6858000"/>
              <a:gd name="connsiteX92" fmla="*/ 4217357 w 4272784"/>
              <a:gd name="connsiteY92" fmla="*/ 4537075 h 6858000"/>
              <a:gd name="connsiteX93" fmla="*/ 4234153 w 4272784"/>
              <a:gd name="connsiteY93" fmla="*/ 4579937 h 6858000"/>
              <a:gd name="connsiteX94" fmla="*/ 4249270 w 4272784"/>
              <a:gd name="connsiteY94" fmla="*/ 4625975 h 6858000"/>
              <a:gd name="connsiteX95" fmla="*/ 4261027 w 4272784"/>
              <a:gd name="connsiteY95" fmla="*/ 4678362 h 6858000"/>
              <a:gd name="connsiteX96" fmla="*/ 4269425 w 4272784"/>
              <a:gd name="connsiteY96" fmla="*/ 4738687 h 6858000"/>
              <a:gd name="connsiteX97" fmla="*/ 4272784 w 4272784"/>
              <a:gd name="connsiteY97" fmla="*/ 4806950 h 6858000"/>
              <a:gd name="connsiteX98" fmla="*/ 4269425 w 4272784"/>
              <a:gd name="connsiteY98" fmla="*/ 4875212 h 6858000"/>
              <a:gd name="connsiteX99" fmla="*/ 4261027 w 4272784"/>
              <a:gd name="connsiteY99" fmla="*/ 4935537 h 6858000"/>
              <a:gd name="connsiteX100" fmla="*/ 4249270 w 4272784"/>
              <a:gd name="connsiteY100" fmla="*/ 4987925 h 6858000"/>
              <a:gd name="connsiteX101" fmla="*/ 4234153 w 4272784"/>
              <a:gd name="connsiteY101" fmla="*/ 5033962 h 6858000"/>
              <a:gd name="connsiteX102" fmla="*/ 4217357 w 4272784"/>
              <a:gd name="connsiteY102" fmla="*/ 5075237 h 6858000"/>
              <a:gd name="connsiteX103" fmla="*/ 4197202 w 4272784"/>
              <a:gd name="connsiteY103" fmla="*/ 5114925 h 6858000"/>
              <a:gd name="connsiteX104" fmla="*/ 4177047 w 4272784"/>
              <a:gd name="connsiteY104" fmla="*/ 5149850 h 6858000"/>
              <a:gd name="connsiteX105" fmla="*/ 4156892 w 4272784"/>
              <a:gd name="connsiteY105" fmla="*/ 5186362 h 6858000"/>
              <a:gd name="connsiteX106" fmla="*/ 4138416 w 4272784"/>
              <a:gd name="connsiteY106" fmla="*/ 5226050 h 6858000"/>
              <a:gd name="connsiteX107" fmla="*/ 4119940 w 4272784"/>
              <a:gd name="connsiteY107" fmla="*/ 5268912 h 6858000"/>
              <a:gd name="connsiteX108" fmla="*/ 4104825 w 4272784"/>
              <a:gd name="connsiteY108" fmla="*/ 5313362 h 6858000"/>
              <a:gd name="connsiteX109" fmla="*/ 4094747 w 4272784"/>
              <a:gd name="connsiteY109" fmla="*/ 5365750 h 6858000"/>
              <a:gd name="connsiteX110" fmla="*/ 4084669 w 4272784"/>
              <a:gd name="connsiteY110" fmla="*/ 5426075 h 6858000"/>
              <a:gd name="connsiteX111" fmla="*/ 4082989 w 4272784"/>
              <a:gd name="connsiteY111" fmla="*/ 5494337 h 6858000"/>
              <a:gd name="connsiteX112" fmla="*/ 4084669 w 4272784"/>
              <a:gd name="connsiteY112" fmla="*/ 5562600 h 6858000"/>
              <a:gd name="connsiteX113" fmla="*/ 4094747 w 4272784"/>
              <a:gd name="connsiteY113" fmla="*/ 5622925 h 6858000"/>
              <a:gd name="connsiteX114" fmla="*/ 4104825 w 4272784"/>
              <a:gd name="connsiteY114" fmla="*/ 5675312 h 6858000"/>
              <a:gd name="connsiteX115" fmla="*/ 4119940 w 4272784"/>
              <a:gd name="connsiteY115" fmla="*/ 5721350 h 6858000"/>
              <a:gd name="connsiteX116" fmla="*/ 4138416 w 4272784"/>
              <a:gd name="connsiteY116" fmla="*/ 5762625 h 6858000"/>
              <a:gd name="connsiteX117" fmla="*/ 4156892 w 4272784"/>
              <a:gd name="connsiteY117" fmla="*/ 5802312 h 6858000"/>
              <a:gd name="connsiteX118" fmla="*/ 4177047 w 4272784"/>
              <a:gd name="connsiteY118" fmla="*/ 5840412 h 6858000"/>
              <a:gd name="connsiteX119" fmla="*/ 4197202 w 4272784"/>
              <a:gd name="connsiteY119" fmla="*/ 5876925 h 6858000"/>
              <a:gd name="connsiteX120" fmla="*/ 4217357 w 4272784"/>
              <a:gd name="connsiteY120" fmla="*/ 5915025 h 6858000"/>
              <a:gd name="connsiteX121" fmla="*/ 4234153 w 4272784"/>
              <a:gd name="connsiteY121" fmla="*/ 5956300 h 6858000"/>
              <a:gd name="connsiteX122" fmla="*/ 4249270 w 4272784"/>
              <a:gd name="connsiteY122" fmla="*/ 6003925 h 6858000"/>
              <a:gd name="connsiteX123" fmla="*/ 4261027 w 4272784"/>
              <a:gd name="connsiteY123" fmla="*/ 6056312 h 6858000"/>
              <a:gd name="connsiteX124" fmla="*/ 4269425 w 4272784"/>
              <a:gd name="connsiteY124" fmla="*/ 6113462 h 6858000"/>
              <a:gd name="connsiteX125" fmla="*/ 4272784 w 4272784"/>
              <a:gd name="connsiteY125" fmla="*/ 6183312 h 6858000"/>
              <a:gd name="connsiteX126" fmla="*/ 4269425 w 4272784"/>
              <a:gd name="connsiteY126" fmla="*/ 6251575 h 6858000"/>
              <a:gd name="connsiteX127" fmla="*/ 4261027 w 4272784"/>
              <a:gd name="connsiteY127" fmla="*/ 6311900 h 6858000"/>
              <a:gd name="connsiteX128" fmla="*/ 4249270 w 4272784"/>
              <a:gd name="connsiteY128" fmla="*/ 6361112 h 6858000"/>
              <a:gd name="connsiteX129" fmla="*/ 4234153 w 4272784"/>
              <a:gd name="connsiteY129" fmla="*/ 6407150 h 6858000"/>
              <a:gd name="connsiteX130" fmla="*/ 4217357 w 4272784"/>
              <a:gd name="connsiteY130" fmla="*/ 6448425 h 6858000"/>
              <a:gd name="connsiteX131" fmla="*/ 4198882 w 4272784"/>
              <a:gd name="connsiteY131" fmla="*/ 6488112 h 6858000"/>
              <a:gd name="connsiteX132" fmla="*/ 4180406 w 4272784"/>
              <a:gd name="connsiteY132" fmla="*/ 6523037 h 6858000"/>
              <a:gd name="connsiteX133" fmla="*/ 4160251 w 4272784"/>
              <a:gd name="connsiteY133" fmla="*/ 6561137 h 6858000"/>
              <a:gd name="connsiteX134" fmla="*/ 4140096 w 4272784"/>
              <a:gd name="connsiteY134" fmla="*/ 6597650 h 6858000"/>
              <a:gd name="connsiteX135" fmla="*/ 4123300 w 4272784"/>
              <a:gd name="connsiteY135" fmla="*/ 6640512 h 6858000"/>
              <a:gd name="connsiteX136" fmla="*/ 4106504 w 4272784"/>
              <a:gd name="connsiteY136" fmla="*/ 6683375 h 6858000"/>
              <a:gd name="connsiteX137" fmla="*/ 4096426 w 4272784"/>
              <a:gd name="connsiteY137" fmla="*/ 6735762 h 6858000"/>
              <a:gd name="connsiteX138" fmla="*/ 4088029 w 4272784"/>
              <a:gd name="connsiteY138" fmla="*/ 6791325 h 6858000"/>
              <a:gd name="connsiteX139" fmla="*/ 4082989 w 4272784"/>
              <a:gd name="connsiteY139" fmla="*/ 6858000 h 6858000"/>
              <a:gd name="connsiteX140" fmla="*/ 0 w 427278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272784" h="6858000">
                <a:moveTo>
                  <a:pt x="0" y="0"/>
                </a:moveTo>
                <a:lnTo>
                  <a:pt x="4082989" y="0"/>
                </a:lnTo>
                <a:lnTo>
                  <a:pt x="4088029" y="66675"/>
                </a:lnTo>
                <a:lnTo>
                  <a:pt x="4096426" y="122237"/>
                </a:lnTo>
                <a:lnTo>
                  <a:pt x="4106504" y="174625"/>
                </a:lnTo>
                <a:lnTo>
                  <a:pt x="4123300" y="217487"/>
                </a:lnTo>
                <a:lnTo>
                  <a:pt x="4140096" y="260350"/>
                </a:lnTo>
                <a:lnTo>
                  <a:pt x="4160251" y="296862"/>
                </a:lnTo>
                <a:lnTo>
                  <a:pt x="4180406" y="334962"/>
                </a:lnTo>
                <a:lnTo>
                  <a:pt x="4198882" y="369887"/>
                </a:lnTo>
                <a:lnTo>
                  <a:pt x="4217357" y="409575"/>
                </a:lnTo>
                <a:lnTo>
                  <a:pt x="4234153" y="450850"/>
                </a:lnTo>
                <a:lnTo>
                  <a:pt x="4249270" y="496887"/>
                </a:lnTo>
                <a:lnTo>
                  <a:pt x="4261027" y="546100"/>
                </a:lnTo>
                <a:lnTo>
                  <a:pt x="4269425" y="606425"/>
                </a:lnTo>
                <a:lnTo>
                  <a:pt x="4272784" y="673100"/>
                </a:lnTo>
                <a:lnTo>
                  <a:pt x="4269425" y="744537"/>
                </a:lnTo>
                <a:lnTo>
                  <a:pt x="4261027" y="801687"/>
                </a:lnTo>
                <a:lnTo>
                  <a:pt x="4249270" y="854075"/>
                </a:lnTo>
                <a:lnTo>
                  <a:pt x="4234153" y="901700"/>
                </a:lnTo>
                <a:lnTo>
                  <a:pt x="4217357" y="942975"/>
                </a:lnTo>
                <a:lnTo>
                  <a:pt x="4197202" y="981075"/>
                </a:lnTo>
                <a:lnTo>
                  <a:pt x="4177047" y="1017587"/>
                </a:lnTo>
                <a:lnTo>
                  <a:pt x="4156892" y="1055687"/>
                </a:lnTo>
                <a:lnTo>
                  <a:pt x="4138416" y="1095375"/>
                </a:lnTo>
                <a:lnTo>
                  <a:pt x="4119940" y="1136650"/>
                </a:lnTo>
                <a:lnTo>
                  <a:pt x="4104825" y="1182687"/>
                </a:lnTo>
                <a:lnTo>
                  <a:pt x="4094747" y="1235075"/>
                </a:lnTo>
                <a:lnTo>
                  <a:pt x="4084669" y="1295400"/>
                </a:lnTo>
                <a:lnTo>
                  <a:pt x="4082989" y="1363662"/>
                </a:lnTo>
                <a:lnTo>
                  <a:pt x="4084669" y="1431925"/>
                </a:lnTo>
                <a:lnTo>
                  <a:pt x="4094747" y="1492250"/>
                </a:lnTo>
                <a:lnTo>
                  <a:pt x="4104825" y="1544637"/>
                </a:lnTo>
                <a:lnTo>
                  <a:pt x="4119940" y="1589087"/>
                </a:lnTo>
                <a:lnTo>
                  <a:pt x="4138416" y="1631950"/>
                </a:lnTo>
                <a:lnTo>
                  <a:pt x="4156892" y="1671637"/>
                </a:lnTo>
                <a:lnTo>
                  <a:pt x="4177047" y="1708150"/>
                </a:lnTo>
                <a:lnTo>
                  <a:pt x="4197202" y="1743075"/>
                </a:lnTo>
                <a:lnTo>
                  <a:pt x="4217357" y="1782762"/>
                </a:lnTo>
                <a:lnTo>
                  <a:pt x="4234153" y="1824037"/>
                </a:lnTo>
                <a:lnTo>
                  <a:pt x="4249270" y="1870075"/>
                </a:lnTo>
                <a:lnTo>
                  <a:pt x="4261027" y="1922462"/>
                </a:lnTo>
                <a:lnTo>
                  <a:pt x="4269425" y="1982787"/>
                </a:lnTo>
                <a:lnTo>
                  <a:pt x="4272784" y="2051050"/>
                </a:lnTo>
                <a:lnTo>
                  <a:pt x="4269425" y="2119312"/>
                </a:lnTo>
                <a:lnTo>
                  <a:pt x="4261027" y="2179637"/>
                </a:lnTo>
                <a:lnTo>
                  <a:pt x="4249270" y="2232025"/>
                </a:lnTo>
                <a:lnTo>
                  <a:pt x="4234153" y="2278062"/>
                </a:lnTo>
                <a:lnTo>
                  <a:pt x="4217357" y="2319337"/>
                </a:lnTo>
                <a:lnTo>
                  <a:pt x="4197202" y="2359025"/>
                </a:lnTo>
                <a:lnTo>
                  <a:pt x="4177047" y="2395537"/>
                </a:lnTo>
                <a:lnTo>
                  <a:pt x="4156892" y="2433637"/>
                </a:lnTo>
                <a:lnTo>
                  <a:pt x="4138416" y="2471737"/>
                </a:lnTo>
                <a:lnTo>
                  <a:pt x="4119940" y="2513012"/>
                </a:lnTo>
                <a:lnTo>
                  <a:pt x="4104825" y="2560637"/>
                </a:lnTo>
                <a:lnTo>
                  <a:pt x="4094747" y="2613025"/>
                </a:lnTo>
                <a:lnTo>
                  <a:pt x="4084669" y="2671762"/>
                </a:lnTo>
                <a:lnTo>
                  <a:pt x="4082989" y="2741612"/>
                </a:lnTo>
                <a:lnTo>
                  <a:pt x="4084669" y="2809875"/>
                </a:lnTo>
                <a:lnTo>
                  <a:pt x="4094747" y="2868612"/>
                </a:lnTo>
                <a:lnTo>
                  <a:pt x="4104825" y="2922587"/>
                </a:lnTo>
                <a:lnTo>
                  <a:pt x="4119940" y="2967037"/>
                </a:lnTo>
                <a:lnTo>
                  <a:pt x="4138416" y="3009900"/>
                </a:lnTo>
                <a:lnTo>
                  <a:pt x="4156892" y="3046412"/>
                </a:lnTo>
                <a:lnTo>
                  <a:pt x="4177047" y="3084512"/>
                </a:lnTo>
                <a:lnTo>
                  <a:pt x="4197202" y="3121025"/>
                </a:lnTo>
                <a:lnTo>
                  <a:pt x="4217357" y="3160712"/>
                </a:lnTo>
                <a:lnTo>
                  <a:pt x="4234153" y="3201987"/>
                </a:lnTo>
                <a:lnTo>
                  <a:pt x="4249270" y="3248025"/>
                </a:lnTo>
                <a:lnTo>
                  <a:pt x="4261027" y="3300412"/>
                </a:lnTo>
                <a:lnTo>
                  <a:pt x="4269425" y="3360737"/>
                </a:lnTo>
                <a:lnTo>
                  <a:pt x="4272784" y="3427412"/>
                </a:lnTo>
                <a:lnTo>
                  <a:pt x="4269425" y="3497262"/>
                </a:lnTo>
                <a:lnTo>
                  <a:pt x="4261027" y="3557587"/>
                </a:lnTo>
                <a:lnTo>
                  <a:pt x="4249270" y="3609975"/>
                </a:lnTo>
                <a:lnTo>
                  <a:pt x="4234153" y="3656012"/>
                </a:lnTo>
                <a:lnTo>
                  <a:pt x="4217357" y="3697287"/>
                </a:lnTo>
                <a:lnTo>
                  <a:pt x="4197202" y="3736975"/>
                </a:lnTo>
                <a:lnTo>
                  <a:pt x="4156892" y="3811587"/>
                </a:lnTo>
                <a:lnTo>
                  <a:pt x="4138416" y="3848100"/>
                </a:lnTo>
                <a:lnTo>
                  <a:pt x="4119940" y="3890962"/>
                </a:lnTo>
                <a:lnTo>
                  <a:pt x="4104825" y="3935412"/>
                </a:lnTo>
                <a:lnTo>
                  <a:pt x="4094747" y="3987800"/>
                </a:lnTo>
                <a:lnTo>
                  <a:pt x="4084669" y="4048125"/>
                </a:lnTo>
                <a:lnTo>
                  <a:pt x="4082989" y="4116387"/>
                </a:lnTo>
                <a:lnTo>
                  <a:pt x="4084669" y="4186237"/>
                </a:lnTo>
                <a:lnTo>
                  <a:pt x="4094747" y="4244975"/>
                </a:lnTo>
                <a:lnTo>
                  <a:pt x="4104825" y="4297362"/>
                </a:lnTo>
                <a:lnTo>
                  <a:pt x="4119940" y="4343400"/>
                </a:lnTo>
                <a:lnTo>
                  <a:pt x="4138416" y="4386262"/>
                </a:lnTo>
                <a:lnTo>
                  <a:pt x="4156892" y="4424362"/>
                </a:lnTo>
                <a:lnTo>
                  <a:pt x="4197202" y="4498975"/>
                </a:lnTo>
                <a:lnTo>
                  <a:pt x="4217357" y="4537075"/>
                </a:lnTo>
                <a:lnTo>
                  <a:pt x="4234153" y="4579937"/>
                </a:lnTo>
                <a:lnTo>
                  <a:pt x="4249270" y="4625975"/>
                </a:lnTo>
                <a:lnTo>
                  <a:pt x="4261027" y="4678362"/>
                </a:lnTo>
                <a:lnTo>
                  <a:pt x="4269425" y="4738687"/>
                </a:lnTo>
                <a:lnTo>
                  <a:pt x="4272784" y="4806950"/>
                </a:lnTo>
                <a:lnTo>
                  <a:pt x="4269425" y="4875212"/>
                </a:lnTo>
                <a:lnTo>
                  <a:pt x="4261027" y="4935537"/>
                </a:lnTo>
                <a:lnTo>
                  <a:pt x="4249270" y="4987925"/>
                </a:lnTo>
                <a:lnTo>
                  <a:pt x="4234153" y="5033962"/>
                </a:lnTo>
                <a:lnTo>
                  <a:pt x="4217357" y="5075237"/>
                </a:lnTo>
                <a:lnTo>
                  <a:pt x="4197202" y="5114925"/>
                </a:lnTo>
                <a:lnTo>
                  <a:pt x="4177047" y="5149850"/>
                </a:lnTo>
                <a:lnTo>
                  <a:pt x="4156892" y="5186362"/>
                </a:lnTo>
                <a:lnTo>
                  <a:pt x="4138416" y="5226050"/>
                </a:lnTo>
                <a:lnTo>
                  <a:pt x="4119940" y="5268912"/>
                </a:lnTo>
                <a:lnTo>
                  <a:pt x="4104825" y="5313362"/>
                </a:lnTo>
                <a:lnTo>
                  <a:pt x="4094747" y="5365750"/>
                </a:lnTo>
                <a:lnTo>
                  <a:pt x="4084669" y="5426075"/>
                </a:lnTo>
                <a:lnTo>
                  <a:pt x="4082989" y="5494337"/>
                </a:lnTo>
                <a:lnTo>
                  <a:pt x="4084669" y="5562600"/>
                </a:lnTo>
                <a:lnTo>
                  <a:pt x="4094747" y="5622925"/>
                </a:lnTo>
                <a:lnTo>
                  <a:pt x="4104825" y="5675312"/>
                </a:lnTo>
                <a:lnTo>
                  <a:pt x="4119940" y="5721350"/>
                </a:lnTo>
                <a:lnTo>
                  <a:pt x="4138416" y="5762625"/>
                </a:lnTo>
                <a:lnTo>
                  <a:pt x="4156892" y="5802312"/>
                </a:lnTo>
                <a:lnTo>
                  <a:pt x="4177047" y="5840412"/>
                </a:lnTo>
                <a:lnTo>
                  <a:pt x="4197202" y="5876925"/>
                </a:lnTo>
                <a:lnTo>
                  <a:pt x="4217357" y="5915025"/>
                </a:lnTo>
                <a:lnTo>
                  <a:pt x="4234153" y="5956300"/>
                </a:lnTo>
                <a:lnTo>
                  <a:pt x="4249270" y="6003925"/>
                </a:lnTo>
                <a:lnTo>
                  <a:pt x="4261027" y="6056312"/>
                </a:lnTo>
                <a:lnTo>
                  <a:pt x="4269425" y="6113462"/>
                </a:lnTo>
                <a:lnTo>
                  <a:pt x="4272784" y="6183312"/>
                </a:lnTo>
                <a:lnTo>
                  <a:pt x="4269425" y="6251575"/>
                </a:lnTo>
                <a:lnTo>
                  <a:pt x="4261027" y="6311900"/>
                </a:lnTo>
                <a:lnTo>
                  <a:pt x="4249270" y="6361112"/>
                </a:lnTo>
                <a:lnTo>
                  <a:pt x="4234153" y="6407150"/>
                </a:lnTo>
                <a:lnTo>
                  <a:pt x="4217357" y="6448425"/>
                </a:lnTo>
                <a:lnTo>
                  <a:pt x="4198882" y="6488112"/>
                </a:lnTo>
                <a:lnTo>
                  <a:pt x="4180406" y="6523037"/>
                </a:lnTo>
                <a:lnTo>
                  <a:pt x="4160251" y="6561137"/>
                </a:lnTo>
                <a:lnTo>
                  <a:pt x="4140096" y="6597650"/>
                </a:lnTo>
                <a:lnTo>
                  <a:pt x="4123300" y="6640512"/>
                </a:lnTo>
                <a:lnTo>
                  <a:pt x="4106504" y="6683375"/>
                </a:lnTo>
                <a:lnTo>
                  <a:pt x="4096426" y="6735762"/>
                </a:lnTo>
                <a:lnTo>
                  <a:pt x="4088029" y="6791325"/>
                </a:lnTo>
                <a:lnTo>
                  <a:pt x="4082989" y="6858000"/>
                </a:lnTo>
                <a:lnTo>
                  <a:pt x="0" y="6858000"/>
                </a:lnTo>
                <a:close/>
              </a:path>
            </a:pathLst>
          </a:custGeom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45" name="Freeform: Shape 87">
            <a:extLst>
              <a:ext uri="{FF2B5EF4-FFF2-40B4-BE49-F238E27FC236}">
                <a16:creationId xmlns:a16="http://schemas.microsoft.com/office/drawing/2014/main" id="{909E572F-9CDC-4214-9D42-FF00176495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17162" cy="6858000"/>
          </a:xfrm>
          <a:custGeom>
            <a:avLst/>
            <a:gdLst>
              <a:gd name="connsiteX0" fmla="*/ 4417162 w 4417162"/>
              <a:gd name="connsiteY0" fmla="*/ 0 h 6858000"/>
              <a:gd name="connsiteX1" fmla="*/ 334174 w 4417162"/>
              <a:gd name="connsiteY1" fmla="*/ 0 h 6858000"/>
              <a:gd name="connsiteX2" fmla="*/ 334173 w 4417162"/>
              <a:gd name="connsiteY2" fmla="*/ 0 h 6858000"/>
              <a:gd name="connsiteX3" fmla="*/ 189795 w 4417162"/>
              <a:gd name="connsiteY3" fmla="*/ 0 h 6858000"/>
              <a:gd name="connsiteX4" fmla="*/ 184756 w 4417162"/>
              <a:gd name="connsiteY4" fmla="*/ 66675 h 6858000"/>
              <a:gd name="connsiteX5" fmla="*/ 176358 w 4417162"/>
              <a:gd name="connsiteY5" fmla="*/ 122237 h 6858000"/>
              <a:gd name="connsiteX6" fmla="*/ 166281 w 4417162"/>
              <a:gd name="connsiteY6" fmla="*/ 174625 h 6858000"/>
              <a:gd name="connsiteX7" fmla="*/ 149485 w 4417162"/>
              <a:gd name="connsiteY7" fmla="*/ 217487 h 6858000"/>
              <a:gd name="connsiteX8" fmla="*/ 132689 w 4417162"/>
              <a:gd name="connsiteY8" fmla="*/ 260350 h 6858000"/>
              <a:gd name="connsiteX9" fmla="*/ 112534 w 4417162"/>
              <a:gd name="connsiteY9" fmla="*/ 296862 h 6858000"/>
              <a:gd name="connsiteX10" fmla="*/ 92379 w 4417162"/>
              <a:gd name="connsiteY10" fmla="*/ 334962 h 6858000"/>
              <a:gd name="connsiteX11" fmla="*/ 73903 w 4417162"/>
              <a:gd name="connsiteY11" fmla="*/ 369887 h 6858000"/>
              <a:gd name="connsiteX12" fmla="*/ 55427 w 4417162"/>
              <a:gd name="connsiteY12" fmla="*/ 409575 h 6858000"/>
              <a:gd name="connsiteX13" fmla="*/ 38632 w 4417162"/>
              <a:gd name="connsiteY13" fmla="*/ 450850 h 6858000"/>
              <a:gd name="connsiteX14" fmla="*/ 23515 w 4417162"/>
              <a:gd name="connsiteY14" fmla="*/ 496887 h 6858000"/>
              <a:gd name="connsiteX15" fmla="*/ 11758 w 4417162"/>
              <a:gd name="connsiteY15" fmla="*/ 546100 h 6858000"/>
              <a:gd name="connsiteX16" fmla="*/ 3359 w 4417162"/>
              <a:gd name="connsiteY16" fmla="*/ 606425 h 6858000"/>
              <a:gd name="connsiteX17" fmla="*/ 0 w 4417162"/>
              <a:gd name="connsiteY17" fmla="*/ 673100 h 6858000"/>
              <a:gd name="connsiteX18" fmla="*/ 3359 w 4417162"/>
              <a:gd name="connsiteY18" fmla="*/ 744537 h 6858000"/>
              <a:gd name="connsiteX19" fmla="*/ 11758 w 4417162"/>
              <a:gd name="connsiteY19" fmla="*/ 801687 h 6858000"/>
              <a:gd name="connsiteX20" fmla="*/ 23515 w 4417162"/>
              <a:gd name="connsiteY20" fmla="*/ 854075 h 6858000"/>
              <a:gd name="connsiteX21" fmla="*/ 38632 w 4417162"/>
              <a:gd name="connsiteY21" fmla="*/ 901700 h 6858000"/>
              <a:gd name="connsiteX22" fmla="*/ 55427 w 4417162"/>
              <a:gd name="connsiteY22" fmla="*/ 942975 h 6858000"/>
              <a:gd name="connsiteX23" fmla="*/ 75583 w 4417162"/>
              <a:gd name="connsiteY23" fmla="*/ 981075 h 6858000"/>
              <a:gd name="connsiteX24" fmla="*/ 95738 w 4417162"/>
              <a:gd name="connsiteY24" fmla="*/ 1017587 h 6858000"/>
              <a:gd name="connsiteX25" fmla="*/ 115893 w 4417162"/>
              <a:gd name="connsiteY25" fmla="*/ 1055687 h 6858000"/>
              <a:gd name="connsiteX26" fmla="*/ 134368 w 4417162"/>
              <a:gd name="connsiteY26" fmla="*/ 1095375 h 6858000"/>
              <a:gd name="connsiteX27" fmla="*/ 152844 w 4417162"/>
              <a:gd name="connsiteY27" fmla="*/ 1136650 h 6858000"/>
              <a:gd name="connsiteX28" fmla="*/ 167960 w 4417162"/>
              <a:gd name="connsiteY28" fmla="*/ 1182687 h 6858000"/>
              <a:gd name="connsiteX29" fmla="*/ 178038 w 4417162"/>
              <a:gd name="connsiteY29" fmla="*/ 1235075 h 6858000"/>
              <a:gd name="connsiteX30" fmla="*/ 188115 w 4417162"/>
              <a:gd name="connsiteY30" fmla="*/ 1295400 h 6858000"/>
              <a:gd name="connsiteX31" fmla="*/ 189795 w 4417162"/>
              <a:gd name="connsiteY31" fmla="*/ 1363662 h 6858000"/>
              <a:gd name="connsiteX32" fmla="*/ 188115 w 4417162"/>
              <a:gd name="connsiteY32" fmla="*/ 1431925 h 6858000"/>
              <a:gd name="connsiteX33" fmla="*/ 178038 w 4417162"/>
              <a:gd name="connsiteY33" fmla="*/ 1492250 h 6858000"/>
              <a:gd name="connsiteX34" fmla="*/ 167960 w 4417162"/>
              <a:gd name="connsiteY34" fmla="*/ 1544637 h 6858000"/>
              <a:gd name="connsiteX35" fmla="*/ 152844 w 4417162"/>
              <a:gd name="connsiteY35" fmla="*/ 1589087 h 6858000"/>
              <a:gd name="connsiteX36" fmla="*/ 134368 w 4417162"/>
              <a:gd name="connsiteY36" fmla="*/ 1631950 h 6858000"/>
              <a:gd name="connsiteX37" fmla="*/ 115893 w 4417162"/>
              <a:gd name="connsiteY37" fmla="*/ 1671637 h 6858000"/>
              <a:gd name="connsiteX38" fmla="*/ 95738 w 4417162"/>
              <a:gd name="connsiteY38" fmla="*/ 1708150 h 6858000"/>
              <a:gd name="connsiteX39" fmla="*/ 75583 w 4417162"/>
              <a:gd name="connsiteY39" fmla="*/ 1743075 h 6858000"/>
              <a:gd name="connsiteX40" fmla="*/ 55427 w 4417162"/>
              <a:gd name="connsiteY40" fmla="*/ 1782762 h 6858000"/>
              <a:gd name="connsiteX41" fmla="*/ 38632 w 4417162"/>
              <a:gd name="connsiteY41" fmla="*/ 1824037 h 6858000"/>
              <a:gd name="connsiteX42" fmla="*/ 23515 w 4417162"/>
              <a:gd name="connsiteY42" fmla="*/ 1870075 h 6858000"/>
              <a:gd name="connsiteX43" fmla="*/ 11758 w 4417162"/>
              <a:gd name="connsiteY43" fmla="*/ 1922462 h 6858000"/>
              <a:gd name="connsiteX44" fmla="*/ 3359 w 4417162"/>
              <a:gd name="connsiteY44" fmla="*/ 1982787 h 6858000"/>
              <a:gd name="connsiteX45" fmla="*/ 0 w 4417162"/>
              <a:gd name="connsiteY45" fmla="*/ 2051050 h 6858000"/>
              <a:gd name="connsiteX46" fmla="*/ 3359 w 4417162"/>
              <a:gd name="connsiteY46" fmla="*/ 2119312 h 6858000"/>
              <a:gd name="connsiteX47" fmla="*/ 11758 w 4417162"/>
              <a:gd name="connsiteY47" fmla="*/ 2179637 h 6858000"/>
              <a:gd name="connsiteX48" fmla="*/ 23515 w 4417162"/>
              <a:gd name="connsiteY48" fmla="*/ 2232025 h 6858000"/>
              <a:gd name="connsiteX49" fmla="*/ 38632 w 4417162"/>
              <a:gd name="connsiteY49" fmla="*/ 2278062 h 6858000"/>
              <a:gd name="connsiteX50" fmla="*/ 55427 w 4417162"/>
              <a:gd name="connsiteY50" fmla="*/ 2319337 h 6858000"/>
              <a:gd name="connsiteX51" fmla="*/ 75583 w 4417162"/>
              <a:gd name="connsiteY51" fmla="*/ 2359025 h 6858000"/>
              <a:gd name="connsiteX52" fmla="*/ 95738 w 4417162"/>
              <a:gd name="connsiteY52" fmla="*/ 2395537 h 6858000"/>
              <a:gd name="connsiteX53" fmla="*/ 115893 w 4417162"/>
              <a:gd name="connsiteY53" fmla="*/ 2433637 h 6858000"/>
              <a:gd name="connsiteX54" fmla="*/ 134368 w 4417162"/>
              <a:gd name="connsiteY54" fmla="*/ 2471737 h 6858000"/>
              <a:gd name="connsiteX55" fmla="*/ 152844 w 4417162"/>
              <a:gd name="connsiteY55" fmla="*/ 2513012 h 6858000"/>
              <a:gd name="connsiteX56" fmla="*/ 167960 w 4417162"/>
              <a:gd name="connsiteY56" fmla="*/ 2560637 h 6858000"/>
              <a:gd name="connsiteX57" fmla="*/ 178038 w 4417162"/>
              <a:gd name="connsiteY57" fmla="*/ 2613025 h 6858000"/>
              <a:gd name="connsiteX58" fmla="*/ 188115 w 4417162"/>
              <a:gd name="connsiteY58" fmla="*/ 2671762 h 6858000"/>
              <a:gd name="connsiteX59" fmla="*/ 189795 w 4417162"/>
              <a:gd name="connsiteY59" fmla="*/ 2741612 h 6858000"/>
              <a:gd name="connsiteX60" fmla="*/ 188115 w 4417162"/>
              <a:gd name="connsiteY60" fmla="*/ 2809875 h 6858000"/>
              <a:gd name="connsiteX61" fmla="*/ 178038 w 4417162"/>
              <a:gd name="connsiteY61" fmla="*/ 2868612 h 6858000"/>
              <a:gd name="connsiteX62" fmla="*/ 167960 w 4417162"/>
              <a:gd name="connsiteY62" fmla="*/ 2922587 h 6858000"/>
              <a:gd name="connsiteX63" fmla="*/ 152844 w 4417162"/>
              <a:gd name="connsiteY63" fmla="*/ 2967037 h 6858000"/>
              <a:gd name="connsiteX64" fmla="*/ 134368 w 4417162"/>
              <a:gd name="connsiteY64" fmla="*/ 3009900 h 6858000"/>
              <a:gd name="connsiteX65" fmla="*/ 115893 w 4417162"/>
              <a:gd name="connsiteY65" fmla="*/ 3046412 h 6858000"/>
              <a:gd name="connsiteX66" fmla="*/ 95738 w 4417162"/>
              <a:gd name="connsiteY66" fmla="*/ 3084512 h 6858000"/>
              <a:gd name="connsiteX67" fmla="*/ 75583 w 4417162"/>
              <a:gd name="connsiteY67" fmla="*/ 3121025 h 6858000"/>
              <a:gd name="connsiteX68" fmla="*/ 55427 w 4417162"/>
              <a:gd name="connsiteY68" fmla="*/ 3160712 h 6858000"/>
              <a:gd name="connsiteX69" fmla="*/ 38632 w 4417162"/>
              <a:gd name="connsiteY69" fmla="*/ 3201987 h 6858000"/>
              <a:gd name="connsiteX70" fmla="*/ 23515 w 4417162"/>
              <a:gd name="connsiteY70" fmla="*/ 3248025 h 6858000"/>
              <a:gd name="connsiteX71" fmla="*/ 11758 w 4417162"/>
              <a:gd name="connsiteY71" fmla="*/ 3300412 h 6858000"/>
              <a:gd name="connsiteX72" fmla="*/ 3359 w 4417162"/>
              <a:gd name="connsiteY72" fmla="*/ 3360737 h 6858000"/>
              <a:gd name="connsiteX73" fmla="*/ 0 w 4417162"/>
              <a:gd name="connsiteY73" fmla="*/ 3427412 h 6858000"/>
              <a:gd name="connsiteX74" fmla="*/ 3359 w 4417162"/>
              <a:gd name="connsiteY74" fmla="*/ 3497262 h 6858000"/>
              <a:gd name="connsiteX75" fmla="*/ 11758 w 4417162"/>
              <a:gd name="connsiteY75" fmla="*/ 3557587 h 6858000"/>
              <a:gd name="connsiteX76" fmla="*/ 23515 w 4417162"/>
              <a:gd name="connsiteY76" fmla="*/ 3609975 h 6858000"/>
              <a:gd name="connsiteX77" fmla="*/ 38632 w 4417162"/>
              <a:gd name="connsiteY77" fmla="*/ 3656012 h 6858000"/>
              <a:gd name="connsiteX78" fmla="*/ 55427 w 4417162"/>
              <a:gd name="connsiteY78" fmla="*/ 3697287 h 6858000"/>
              <a:gd name="connsiteX79" fmla="*/ 75583 w 4417162"/>
              <a:gd name="connsiteY79" fmla="*/ 3736975 h 6858000"/>
              <a:gd name="connsiteX80" fmla="*/ 115893 w 4417162"/>
              <a:gd name="connsiteY80" fmla="*/ 3811587 h 6858000"/>
              <a:gd name="connsiteX81" fmla="*/ 134368 w 4417162"/>
              <a:gd name="connsiteY81" fmla="*/ 3848100 h 6858000"/>
              <a:gd name="connsiteX82" fmla="*/ 152844 w 4417162"/>
              <a:gd name="connsiteY82" fmla="*/ 3890962 h 6858000"/>
              <a:gd name="connsiteX83" fmla="*/ 167960 w 4417162"/>
              <a:gd name="connsiteY83" fmla="*/ 3935412 h 6858000"/>
              <a:gd name="connsiteX84" fmla="*/ 178038 w 4417162"/>
              <a:gd name="connsiteY84" fmla="*/ 3987800 h 6858000"/>
              <a:gd name="connsiteX85" fmla="*/ 188115 w 4417162"/>
              <a:gd name="connsiteY85" fmla="*/ 4048125 h 6858000"/>
              <a:gd name="connsiteX86" fmla="*/ 189795 w 4417162"/>
              <a:gd name="connsiteY86" fmla="*/ 4116387 h 6858000"/>
              <a:gd name="connsiteX87" fmla="*/ 188115 w 4417162"/>
              <a:gd name="connsiteY87" fmla="*/ 4186237 h 6858000"/>
              <a:gd name="connsiteX88" fmla="*/ 178038 w 4417162"/>
              <a:gd name="connsiteY88" fmla="*/ 4244975 h 6858000"/>
              <a:gd name="connsiteX89" fmla="*/ 167960 w 4417162"/>
              <a:gd name="connsiteY89" fmla="*/ 4297362 h 6858000"/>
              <a:gd name="connsiteX90" fmla="*/ 152844 w 4417162"/>
              <a:gd name="connsiteY90" fmla="*/ 4343400 h 6858000"/>
              <a:gd name="connsiteX91" fmla="*/ 134368 w 4417162"/>
              <a:gd name="connsiteY91" fmla="*/ 4386262 h 6858000"/>
              <a:gd name="connsiteX92" fmla="*/ 115893 w 4417162"/>
              <a:gd name="connsiteY92" fmla="*/ 4424362 h 6858000"/>
              <a:gd name="connsiteX93" fmla="*/ 75583 w 4417162"/>
              <a:gd name="connsiteY93" fmla="*/ 4498975 h 6858000"/>
              <a:gd name="connsiteX94" fmla="*/ 55427 w 4417162"/>
              <a:gd name="connsiteY94" fmla="*/ 4537075 h 6858000"/>
              <a:gd name="connsiteX95" fmla="*/ 38632 w 4417162"/>
              <a:gd name="connsiteY95" fmla="*/ 4579937 h 6858000"/>
              <a:gd name="connsiteX96" fmla="*/ 23515 w 4417162"/>
              <a:gd name="connsiteY96" fmla="*/ 4625975 h 6858000"/>
              <a:gd name="connsiteX97" fmla="*/ 11758 w 4417162"/>
              <a:gd name="connsiteY97" fmla="*/ 4678362 h 6858000"/>
              <a:gd name="connsiteX98" fmla="*/ 3359 w 4417162"/>
              <a:gd name="connsiteY98" fmla="*/ 4738687 h 6858000"/>
              <a:gd name="connsiteX99" fmla="*/ 0 w 4417162"/>
              <a:gd name="connsiteY99" fmla="*/ 4806950 h 6858000"/>
              <a:gd name="connsiteX100" fmla="*/ 3359 w 4417162"/>
              <a:gd name="connsiteY100" fmla="*/ 4875212 h 6858000"/>
              <a:gd name="connsiteX101" fmla="*/ 11758 w 4417162"/>
              <a:gd name="connsiteY101" fmla="*/ 4935537 h 6858000"/>
              <a:gd name="connsiteX102" fmla="*/ 23515 w 4417162"/>
              <a:gd name="connsiteY102" fmla="*/ 4987925 h 6858000"/>
              <a:gd name="connsiteX103" fmla="*/ 38632 w 4417162"/>
              <a:gd name="connsiteY103" fmla="*/ 5033962 h 6858000"/>
              <a:gd name="connsiteX104" fmla="*/ 55427 w 4417162"/>
              <a:gd name="connsiteY104" fmla="*/ 5075237 h 6858000"/>
              <a:gd name="connsiteX105" fmla="*/ 75583 w 4417162"/>
              <a:gd name="connsiteY105" fmla="*/ 5114925 h 6858000"/>
              <a:gd name="connsiteX106" fmla="*/ 95738 w 4417162"/>
              <a:gd name="connsiteY106" fmla="*/ 5149850 h 6858000"/>
              <a:gd name="connsiteX107" fmla="*/ 115893 w 4417162"/>
              <a:gd name="connsiteY107" fmla="*/ 5186362 h 6858000"/>
              <a:gd name="connsiteX108" fmla="*/ 134368 w 4417162"/>
              <a:gd name="connsiteY108" fmla="*/ 5226050 h 6858000"/>
              <a:gd name="connsiteX109" fmla="*/ 152844 w 4417162"/>
              <a:gd name="connsiteY109" fmla="*/ 5268912 h 6858000"/>
              <a:gd name="connsiteX110" fmla="*/ 167960 w 4417162"/>
              <a:gd name="connsiteY110" fmla="*/ 5313362 h 6858000"/>
              <a:gd name="connsiteX111" fmla="*/ 178038 w 4417162"/>
              <a:gd name="connsiteY111" fmla="*/ 5365750 h 6858000"/>
              <a:gd name="connsiteX112" fmla="*/ 188115 w 4417162"/>
              <a:gd name="connsiteY112" fmla="*/ 5426075 h 6858000"/>
              <a:gd name="connsiteX113" fmla="*/ 189795 w 4417162"/>
              <a:gd name="connsiteY113" fmla="*/ 5494337 h 6858000"/>
              <a:gd name="connsiteX114" fmla="*/ 188115 w 4417162"/>
              <a:gd name="connsiteY114" fmla="*/ 5562600 h 6858000"/>
              <a:gd name="connsiteX115" fmla="*/ 178038 w 4417162"/>
              <a:gd name="connsiteY115" fmla="*/ 5622925 h 6858000"/>
              <a:gd name="connsiteX116" fmla="*/ 167960 w 4417162"/>
              <a:gd name="connsiteY116" fmla="*/ 5675312 h 6858000"/>
              <a:gd name="connsiteX117" fmla="*/ 152844 w 4417162"/>
              <a:gd name="connsiteY117" fmla="*/ 5721350 h 6858000"/>
              <a:gd name="connsiteX118" fmla="*/ 134368 w 4417162"/>
              <a:gd name="connsiteY118" fmla="*/ 5762625 h 6858000"/>
              <a:gd name="connsiteX119" fmla="*/ 115893 w 4417162"/>
              <a:gd name="connsiteY119" fmla="*/ 5802312 h 6858000"/>
              <a:gd name="connsiteX120" fmla="*/ 95738 w 4417162"/>
              <a:gd name="connsiteY120" fmla="*/ 5840412 h 6858000"/>
              <a:gd name="connsiteX121" fmla="*/ 75583 w 4417162"/>
              <a:gd name="connsiteY121" fmla="*/ 5876925 h 6858000"/>
              <a:gd name="connsiteX122" fmla="*/ 55427 w 4417162"/>
              <a:gd name="connsiteY122" fmla="*/ 5915025 h 6858000"/>
              <a:gd name="connsiteX123" fmla="*/ 38632 w 4417162"/>
              <a:gd name="connsiteY123" fmla="*/ 5956300 h 6858000"/>
              <a:gd name="connsiteX124" fmla="*/ 23515 w 4417162"/>
              <a:gd name="connsiteY124" fmla="*/ 6003925 h 6858000"/>
              <a:gd name="connsiteX125" fmla="*/ 11758 w 4417162"/>
              <a:gd name="connsiteY125" fmla="*/ 6056312 h 6858000"/>
              <a:gd name="connsiteX126" fmla="*/ 3359 w 4417162"/>
              <a:gd name="connsiteY126" fmla="*/ 6113462 h 6858000"/>
              <a:gd name="connsiteX127" fmla="*/ 0 w 4417162"/>
              <a:gd name="connsiteY127" fmla="*/ 6183312 h 6858000"/>
              <a:gd name="connsiteX128" fmla="*/ 3359 w 4417162"/>
              <a:gd name="connsiteY128" fmla="*/ 6251575 h 6858000"/>
              <a:gd name="connsiteX129" fmla="*/ 11758 w 4417162"/>
              <a:gd name="connsiteY129" fmla="*/ 6311900 h 6858000"/>
              <a:gd name="connsiteX130" fmla="*/ 23515 w 4417162"/>
              <a:gd name="connsiteY130" fmla="*/ 6361112 h 6858000"/>
              <a:gd name="connsiteX131" fmla="*/ 38632 w 4417162"/>
              <a:gd name="connsiteY131" fmla="*/ 6407150 h 6858000"/>
              <a:gd name="connsiteX132" fmla="*/ 55427 w 4417162"/>
              <a:gd name="connsiteY132" fmla="*/ 6448425 h 6858000"/>
              <a:gd name="connsiteX133" fmla="*/ 73903 w 4417162"/>
              <a:gd name="connsiteY133" fmla="*/ 6488112 h 6858000"/>
              <a:gd name="connsiteX134" fmla="*/ 92379 w 4417162"/>
              <a:gd name="connsiteY134" fmla="*/ 6523037 h 6858000"/>
              <a:gd name="connsiteX135" fmla="*/ 112534 w 4417162"/>
              <a:gd name="connsiteY135" fmla="*/ 6561137 h 6858000"/>
              <a:gd name="connsiteX136" fmla="*/ 132689 w 4417162"/>
              <a:gd name="connsiteY136" fmla="*/ 6597650 h 6858000"/>
              <a:gd name="connsiteX137" fmla="*/ 149485 w 4417162"/>
              <a:gd name="connsiteY137" fmla="*/ 6640512 h 6858000"/>
              <a:gd name="connsiteX138" fmla="*/ 166281 w 4417162"/>
              <a:gd name="connsiteY138" fmla="*/ 6683375 h 6858000"/>
              <a:gd name="connsiteX139" fmla="*/ 176358 w 4417162"/>
              <a:gd name="connsiteY139" fmla="*/ 6735762 h 6858000"/>
              <a:gd name="connsiteX140" fmla="*/ 184756 w 4417162"/>
              <a:gd name="connsiteY140" fmla="*/ 6791325 h 6858000"/>
              <a:gd name="connsiteX141" fmla="*/ 189795 w 4417162"/>
              <a:gd name="connsiteY141" fmla="*/ 6858000 h 6858000"/>
              <a:gd name="connsiteX142" fmla="*/ 334173 w 4417162"/>
              <a:gd name="connsiteY142" fmla="*/ 6858000 h 6858000"/>
              <a:gd name="connsiteX143" fmla="*/ 334174 w 4417162"/>
              <a:gd name="connsiteY143" fmla="*/ 6858000 h 6858000"/>
              <a:gd name="connsiteX144" fmla="*/ 4417162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4417162" y="0"/>
                </a:move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4417162" y="685800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7F465F62-CD6B-44EF-87D1-CD2E05BF33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735" r="15992"/>
          <a:stretch/>
        </p:blipFill>
        <p:spPr>
          <a:xfrm>
            <a:off x="4914900" y="647700"/>
            <a:ext cx="2486025" cy="1422400"/>
          </a:xfrm>
          <a:custGeom>
            <a:avLst/>
            <a:gdLst/>
            <a:ahLst/>
            <a:cxnLst/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</p:spPr>
      </p:pic>
      <p:pic>
        <p:nvPicPr>
          <p:cNvPr id="1026" name="Picture 2" descr="kbsdemarke8a / De stripfiguren van Walt Disney">
            <a:extLst>
              <a:ext uri="{FF2B5EF4-FFF2-40B4-BE49-F238E27FC236}">
                <a16:creationId xmlns:a16="http://schemas.microsoft.com/office/drawing/2014/main" id="{95EBED21-69F7-440D-AE3C-AF70A82855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67" r="2982" b="-1"/>
          <a:stretch/>
        </p:blipFill>
        <p:spPr bwMode="auto">
          <a:xfrm>
            <a:off x="7467600" y="647700"/>
            <a:ext cx="1095375" cy="1422400"/>
          </a:xfrm>
          <a:custGeom>
            <a:avLst/>
            <a:gdLst/>
            <a:ahLst/>
            <a:cxnLst/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D7D7420D-6B28-4369-A5C0-21E6CD826BD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290" r="23655" b="-3"/>
          <a:stretch/>
        </p:blipFill>
        <p:spPr>
          <a:xfrm>
            <a:off x="8631238" y="647700"/>
            <a:ext cx="1422400" cy="1422400"/>
          </a:xfrm>
          <a:custGeom>
            <a:avLst/>
            <a:gdLst/>
            <a:ahLst/>
            <a:cxnLst/>
            <a:rect l="l" t="t" r="r" b="b"/>
            <a:pathLst>
              <a:path w="1591056" h="1591056">
                <a:moveTo>
                  <a:pt x="795528" y="0"/>
                </a:moveTo>
                <a:cubicBezTo>
                  <a:pt x="1234886" y="0"/>
                  <a:pt x="1591056" y="356170"/>
                  <a:pt x="1591056" y="795528"/>
                </a:cubicBezTo>
                <a:cubicBezTo>
                  <a:pt x="1591056" y="1234886"/>
                  <a:pt x="1234886" y="1591056"/>
                  <a:pt x="795528" y="1591056"/>
                </a:cubicBezTo>
                <a:cubicBezTo>
                  <a:pt x="356170" y="1591056"/>
                  <a:pt x="0" y="1234886"/>
                  <a:pt x="0" y="795528"/>
                </a:cubicBezTo>
                <a:cubicBezTo>
                  <a:pt x="0" y="356170"/>
                  <a:pt x="356170" y="0"/>
                  <a:pt x="795528" y="0"/>
                </a:cubicBezTo>
                <a:close/>
              </a:path>
            </a:pathLst>
          </a:cu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DFB31F2E-7A19-41BD-96A7-272D0CDA967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0044" r="12310" b="2"/>
          <a:stretch/>
        </p:blipFill>
        <p:spPr>
          <a:xfrm>
            <a:off x="10121900" y="647700"/>
            <a:ext cx="1422400" cy="1422400"/>
          </a:xfrm>
          <a:custGeom>
            <a:avLst/>
            <a:gdLst/>
            <a:ahLst/>
            <a:cxnLst/>
            <a:rect l="l" t="t" r="r" b="b"/>
            <a:pathLst>
              <a:path w="2852928" h="2852928">
                <a:moveTo>
                  <a:pt x="1426464" y="0"/>
                </a:moveTo>
                <a:cubicBezTo>
                  <a:pt x="2214278" y="0"/>
                  <a:pt x="2852928" y="638650"/>
                  <a:pt x="2852928" y="1426464"/>
                </a:cubicBezTo>
                <a:cubicBezTo>
                  <a:pt x="2852928" y="2214278"/>
                  <a:pt x="2214278" y="2852928"/>
                  <a:pt x="1426464" y="2852928"/>
                </a:cubicBezTo>
                <a:cubicBezTo>
                  <a:pt x="638650" y="2852928"/>
                  <a:pt x="0" y="2214278"/>
                  <a:pt x="0" y="1426464"/>
                </a:cubicBezTo>
                <a:cubicBezTo>
                  <a:pt x="0" y="638650"/>
                  <a:pt x="638650" y="0"/>
                  <a:pt x="1426464" y="0"/>
                </a:cubicBezTo>
                <a:close/>
              </a:path>
            </a:pathLst>
          </a:cu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55D562A-F41D-452E-8AE7-312B900E16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23218" y="1979349"/>
            <a:ext cx="2945563" cy="1805842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A807206A-50E4-4BCA-8541-E126E4E631D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20" r="53" b="3"/>
          <a:stretch/>
        </p:blipFill>
        <p:spPr>
          <a:xfrm>
            <a:off x="4914900" y="3817088"/>
            <a:ext cx="2311625" cy="2393212"/>
          </a:xfrm>
          <a:custGeom>
            <a:avLst/>
            <a:gdLst/>
            <a:ahLst/>
            <a:cxnLst/>
            <a:rect l="l" t="t" r="r" b="b"/>
            <a:pathLst>
              <a:path w="3273238" h="3383891">
                <a:moveTo>
                  <a:pt x="122841" y="0"/>
                </a:moveTo>
                <a:lnTo>
                  <a:pt x="3273238" y="0"/>
                </a:lnTo>
                <a:lnTo>
                  <a:pt x="3273238" y="3291335"/>
                </a:lnTo>
                <a:lnTo>
                  <a:pt x="3118338" y="3331164"/>
                </a:lnTo>
                <a:cubicBezTo>
                  <a:pt x="2949390" y="3365736"/>
                  <a:pt x="2774463" y="3383891"/>
                  <a:pt x="2595295" y="3383891"/>
                </a:cubicBezTo>
                <a:cubicBezTo>
                  <a:pt x="1161953" y="3383891"/>
                  <a:pt x="0" y="2221938"/>
                  <a:pt x="0" y="788596"/>
                </a:cubicBezTo>
                <a:cubicBezTo>
                  <a:pt x="0" y="519845"/>
                  <a:pt x="40850" y="260634"/>
                  <a:pt x="116679" y="16835"/>
                </a:cubicBezTo>
                <a:close/>
              </a:path>
            </a:pathLst>
          </a:cu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11510653-B8B9-4928-9985-C5A69BECEA74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6553" r="17410" b="-2"/>
          <a:stretch/>
        </p:blipFill>
        <p:spPr>
          <a:xfrm>
            <a:off x="7412038" y="2139950"/>
            <a:ext cx="4133850" cy="4071938"/>
          </a:xfrm>
          <a:custGeom>
            <a:avLst/>
            <a:gdLst/>
            <a:ahLst/>
            <a:cxnLst/>
            <a:rect l="l" t="t" r="r" b="b"/>
            <a:pathLst>
              <a:path w="2828765" h="2786678">
                <a:moveTo>
                  <a:pt x="1888236" y="0"/>
                </a:moveTo>
                <a:cubicBezTo>
                  <a:pt x="2214125" y="0"/>
                  <a:pt x="2520731" y="82558"/>
                  <a:pt x="2788281" y="227900"/>
                </a:cubicBezTo>
                <a:lnTo>
                  <a:pt x="2828765" y="252495"/>
                </a:lnTo>
                <a:lnTo>
                  <a:pt x="2828765" y="2786678"/>
                </a:lnTo>
                <a:lnTo>
                  <a:pt x="227128" y="2786678"/>
                </a:lnTo>
                <a:lnTo>
                  <a:pt x="148387" y="2623223"/>
                </a:lnTo>
                <a:cubicBezTo>
                  <a:pt x="52837" y="2397318"/>
                  <a:pt x="0" y="2148947"/>
                  <a:pt x="0" y="1888236"/>
                </a:cubicBezTo>
                <a:cubicBezTo>
                  <a:pt x="0" y="845392"/>
                  <a:pt x="845392" y="0"/>
                  <a:pt x="1888236" y="0"/>
                </a:cubicBez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9317E52-2040-4F0A-92FC-6FD88CE50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1" y="723406"/>
            <a:ext cx="3234018" cy="3826728"/>
          </a:xfrm>
        </p:spPr>
        <p:txBody>
          <a:bodyPr anchor="b">
            <a:normAutofit/>
          </a:bodyPr>
          <a:lstStyle/>
          <a:p>
            <a:r>
              <a:rPr lang="nl-NL" sz="5000" dirty="0"/>
              <a:t>figuren met een missie </a:t>
            </a:r>
          </a:p>
        </p:txBody>
      </p:sp>
    </p:spTree>
    <p:extLst>
      <p:ext uri="{BB962C8B-B14F-4D97-AF65-F5344CB8AC3E}">
        <p14:creationId xmlns:p14="http://schemas.microsoft.com/office/powerpoint/2010/main" val="1231237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92784D2-08C6-4117-97A2-07A94D64E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000000"/>
                </a:solidFill>
              </a:rPr>
              <a:t>Doel</a:t>
            </a:r>
          </a:p>
        </p:txBody>
      </p:sp>
      <p:sp>
        <p:nvSpPr>
          <p:cNvPr id="1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FCBD5E95-F662-4803-AF90-69715D0CF20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40478" r="931" b="-1"/>
          <a:stretch/>
        </p:blipFill>
        <p:spPr>
          <a:xfrm>
            <a:off x="20" y="337655"/>
            <a:ext cx="5382208" cy="5633314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1843A0F-D7FB-4B79-AA25-AECBBF5EA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Aan</a:t>
            </a:r>
            <a:r>
              <a:rPr lang="en-US" sz="2000" dirty="0">
                <a:solidFill>
                  <a:srgbClr val="000000"/>
                </a:solidFill>
              </a:rPr>
              <a:t> de hand van de </a:t>
            </a:r>
            <a:r>
              <a:rPr lang="en-US" sz="2000" dirty="0" err="1">
                <a:solidFill>
                  <a:srgbClr val="000000"/>
                </a:solidFill>
              </a:rPr>
              <a:t>werkvorm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stripfiguren</a:t>
            </a:r>
            <a:r>
              <a:rPr lang="en-US" sz="2000" dirty="0">
                <a:solidFill>
                  <a:srgbClr val="000000"/>
                </a:solidFill>
              </a:rPr>
              <a:t> met </a:t>
            </a:r>
            <a:r>
              <a:rPr lang="en-US" sz="2000" dirty="0" err="1">
                <a:solidFill>
                  <a:srgbClr val="000000"/>
                </a:solidFill>
              </a:rPr>
              <a:t>een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missie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erachter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komen</a:t>
            </a:r>
            <a:r>
              <a:rPr lang="en-US" sz="2000" dirty="0">
                <a:solidFill>
                  <a:srgbClr val="000000"/>
                </a:solidFill>
              </a:rPr>
              <a:t> wat je </a:t>
            </a:r>
            <a:r>
              <a:rPr lang="en-US" sz="2000" dirty="0" err="1">
                <a:solidFill>
                  <a:srgbClr val="000000"/>
                </a:solidFill>
              </a:rPr>
              <a:t>missie</a:t>
            </a:r>
            <a:r>
              <a:rPr lang="en-US" sz="2000" dirty="0">
                <a:solidFill>
                  <a:srgbClr val="000000"/>
                </a:solidFill>
              </a:rPr>
              <a:t> is </a:t>
            </a:r>
            <a:r>
              <a:rPr lang="en-US" sz="2000" dirty="0" err="1">
                <a:solidFill>
                  <a:srgbClr val="000000"/>
                </a:solidFill>
              </a:rPr>
              <a:t>en</a:t>
            </a:r>
            <a:r>
              <a:rPr lang="en-US" sz="2000" dirty="0">
                <a:solidFill>
                  <a:srgbClr val="000000"/>
                </a:solidFill>
              </a:rPr>
              <a:t> hoe je </a:t>
            </a:r>
            <a:r>
              <a:rPr lang="en-US" sz="2000" dirty="0" err="1">
                <a:solidFill>
                  <a:srgbClr val="000000"/>
                </a:solidFill>
              </a:rPr>
              <a:t>dit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verder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ontwikkelen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The best way to predict your future, is to create it!</a:t>
            </a:r>
          </a:p>
        </p:txBody>
      </p:sp>
    </p:spTree>
    <p:extLst>
      <p:ext uri="{BB962C8B-B14F-4D97-AF65-F5344CB8AC3E}">
        <p14:creationId xmlns:p14="http://schemas.microsoft.com/office/powerpoint/2010/main" val="465151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0D423D4-1FDF-4461-87A0-1F5B0B0CD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000000"/>
                </a:solidFill>
              </a:rPr>
              <a:t>voorbereiding</a:t>
            </a:r>
          </a:p>
        </p:txBody>
      </p:sp>
      <p:sp>
        <p:nvSpPr>
          <p:cNvPr id="13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B0E18EE-3496-4923-B673-29EA1A15E79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18902" r="21553" b="1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AC539A-4C47-460F-94F8-70D3E83C9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002420"/>
            <a:ext cx="4977578" cy="4058551"/>
          </a:xfrm>
        </p:spPr>
        <p:txBody>
          <a:bodyPr anchor="ctr">
            <a:normAutofit/>
          </a:bodyPr>
          <a:lstStyle/>
          <a:p>
            <a:r>
              <a:rPr lang="nl-NL" sz="2000" dirty="0">
                <a:solidFill>
                  <a:srgbClr val="000000"/>
                </a:solidFill>
              </a:rPr>
              <a:t>Wat is je favoriete stripfiguur, held, sprookjesfiguur?</a:t>
            </a:r>
          </a:p>
          <a:p>
            <a:r>
              <a:rPr lang="nl-NL" sz="2000" dirty="0">
                <a:solidFill>
                  <a:srgbClr val="000000"/>
                </a:solidFill>
              </a:rPr>
              <a:t>Hoe zou je de stripfiguur en zijn omgeving en tijdvak toelichten?</a:t>
            </a:r>
          </a:p>
          <a:p>
            <a:r>
              <a:rPr lang="nl-NL" sz="2000" dirty="0">
                <a:solidFill>
                  <a:srgbClr val="000000"/>
                </a:solidFill>
              </a:rPr>
              <a:t>Hoe gedraagt het figuur zich?</a:t>
            </a:r>
          </a:p>
          <a:p>
            <a:r>
              <a:rPr lang="nl-NL" sz="2000" dirty="0">
                <a:solidFill>
                  <a:srgbClr val="000000"/>
                </a:solidFill>
              </a:rPr>
              <a:t>Welke kwaliteiten/capaciteiten en vermogens heeft het figuur?</a:t>
            </a:r>
          </a:p>
          <a:p>
            <a:r>
              <a:rPr lang="nl-NL" sz="2000" dirty="0">
                <a:solidFill>
                  <a:srgbClr val="000000"/>
                </a:solidFill>
              </a:rPr>
              <a:t>Welke waarde en (belemmerende) overtuigingen heeft het figuur?</a:t>
            </a:r>
          </a:p>
          <a:p>
            <a:r>
              <a:rPr lang="nl-NL" sz="2000" dirty="0">
                <a:solidFill>
                  <a:srgbClr val="000000"/>
                </a:solidFill>
              </a:rPr>
              <a:t>Wat is zijn identiteit?</a:t>
            </a:r>
          </a:p>
          <a:p>
            <a:endParaRPr lang="nl-NL" sz="2000" dirty="0">
              <a:solidFill>
                <a:srgbClr val="000000"/>
              </a:solidFill>
            </a:endParaRPr>
          </a:p>
          <a:p>
            <a:endParaRPr lang="nl-NL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959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35B3AB9-1031-43AF-A0BF-5254114E9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Presenteer je figuur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58F09C-A1FA-4550-AB42-D3B09A342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endParaRPr lang="nl-NL" sz="2400" dirty="0">
              <a:solidFill>
                <a:srgbClr val="000000"/>
              </a:solidFill>
            </a:endParaRPr>
          </a:p>
          <a:p>
            <a:r>
              <a:rPr lang="nl-NL" sz="2400" dirty="0">
                <a:solidFill>
                  <a:srgbClr val="000000"/>
                </a:solidFill>
              </a:rPr>
              <a:t>De luisteraars  geven tijdens de presentatie antwoord op de volgende vragen, schrijf op een post </a:t>
            </a:r>
            <a:r>
              <a:rPr lang="nl-NL" sz="2400" dirty="0" err="1">
                <a:solidFill>
                  <a:srgbClr val="000000"/>
                </a:solidFill>
              </a:rPr>
              <a:t>it</a:t>
            </a:r>
            <a:r>
              <a:rPr lang="nl-NL" sz="2400" dirty="0">
                <a:solidFill>
                  <a:srgbClr val="000000"/>
                </a:solidFill>
              </a:rPr>
              <a:t>:</a:t>
            </a:r>
          </a:p>
          <a:p>
            <a:r>
              <a:rPr lang="nl-NL" sz="2400" dirty="0">
                <a:solidFill>
                  <a:srgbClr val="000000"/>
                </a:solidFill>
              </a:rPr>
              <a:t>Wat wil de figuur nalaten en bereiken?</a:t>
            </a:r>
          </a:p>
          <a:p>
            <a:r>
              <a:rPr lang="nl-NL" sz="2400" dirty="0">
                <a:solidFill>
                  <a:srgbClr val="000000"/>
                </a:solidFill>
              </a:rPr>
              <a:t>Waar draait het om?</a:t>
            </a:r>
          </a:p>
          <a:p>
            <a:r>
              <a:rPr lang="nl-NL" sz="2400" dirty="0">
                <a:solidFill>
                  <a:srgbClr val="000000"/>
                </a:solidFill>
              </a:rPr>
              <a:t>Wat wil hij in de wereld bijdragen?</a:t>
            </a:r>
          </a:p>
          <a:p>
            <a:r>
              <a:rPr lang="nl-NL" sz="2400" dirty="0">
                <a:solidFill>
                  <a:srgbClr val="000000"/>
                </a:solidFill>
              </a:rPr>
              <a:t>Wat is zijn droombeeld?</a:t>
            </a:r>
          </a:p>
        </p:txBody>
      </p:sp>
    </p:spTree>
    <p:extLst>
      <p:ext uri="{BB962C8B-B14F-4D97-AF65-F5344CB8AC3E}">
        <p14:creationId xmlns:p14="http://schemas.microsoft.com/office/powerpoint/2010/main" val="92142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681A678-EF83-4F40-8CF3-224C326E3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000000"/>
                </a:solidFill>
              </a:rPr>
              <a:t>Verzamelen van de post-its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4"/>
                </a:gs>
                <a:gs pos="23000">
                  <a:schemeClr val="accent4"/>
                </a:gs>
                <a:gs pos="83000">
                  <a:schemeClr val="accent2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Open envelope">
            <a:extLst>
              <a:ext uri="{FF2B5EF4-FFF2-40B4-BE49-F238E27FC236}">
                <a16:creationId xmlns:a16="http://schemas.microsoft.com/office/drawing/2014/main" id="{84EBA886-2BA2-41E5-967C-5A53570523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DE1B0A-3F85-42E0-9394-5BF4FB992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nl-NL" sz="2000" dirty="0">
                <a:solidFill>
                  <a:srgbClr val="000000"/>
                </a:solidFill>
              </a:rPr>
              <a:t>Verzamel de post-its en lees de inhoud nauwkeuring.</a:t>
            </a:r>
          </a:p>
          <a:p>
            <a:r>
              <a:rPr lang="nl-NL" sz="2000" dirty="0">
                <a:solidFill>
                  <a:srgbClr val="000000"/>
                </a:solidFill>
              </a:rPr>
              <a:t>Denk na over de essentie van het figuur:</a:t>
            </a:r>
          </a:p>
          <a:p>
            <a:pPr marL="0" indent="0">
              <a:buNone/>
            </a:pPr>
            <a:r>
              <a:rPr lang="nl-NL" sz="2000" dirty="0">
                <a:solidFill>
                  <a:srgbClr val="000000"/>
                </a:solidFill>
              </a:rPr>
              <a:t>Waar staat het figuur voor?</a:t>
            </a:r>
          </a:p>
          <a:p>
            <a:pPr marL="0" indent="0">
              <a:buNone/>
            </a:pPr>
            <a:endParaRPr lang="nl-NL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76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5B3A516B-AB1B-4F86-849E-C218FD012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nl-NL" sz="4000">
                <a:solidFill>
                  <a:srgbClr val="FFFFFF"/>
                </a:solidFill>
              </a:rPr>
              <a:t>Persoonlijke missie maken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2DFD7D-2FA6-464A-9A2D-37DFBE9D6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l-NL" sz="2000"/>
              <a:t>Maak vanuit het figuur een missie</a:t>
            </a:r>
          </a:p>
          <a:p>
            <a:pPr>
              <a:buFontTx/>
              <a:buChar char="-"/>
            </a:pPr>
            <a:r>
              <a:rPr lang="nl-NL" sz="2000"/>
              <a:t>Welke kwaliteiten wil je ontwikkelen?</a:t>
            </a:r>
          </a:p>
          <a:p>
            <a:pPr>
              <a:buFontTx/>
              <a:buChar char="-"/>
            </a:pPr>
            <a:r>
              <a:rPr lang="nl-NL" sz="2000"/>
              <a:t>Wat zijn de overeenkomsten met jou?</a:t>
            </a:r>
          </a:p>
          <a:p>
            <a:pPr>
              <a:buFontTx/>
              <a:buChar char="-"/>
            </a:pPr>
            <a:r>
              <a:rPr lang="nl-NL" sz="2000"/>
              <a:t>Kijk in de toekomst, Wat kan je hieruit halen?</a:t>
            </a:r>
          </a:p>
          <a:p>
            <a:pPr>
              <a:buFontTx/>
              <a:buChar char="-"/>
            </a:pPr>
            <a:r>
              <a:rPr lang="nl-NL" sz="2000"/>
              <a:t>Wat kan je toepassen in het dagelijks leven?</a:t>
            </a:r>
          </a:p>
          <a:p>
            <a:pPr>
              <a:buFontTx/>
              <a:buChar char="-"/>
            </a:pPr>
            <a:endParaRPr lang="nl-NL" sz="200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627C74A-70F7-4690-A7B7-D5636449B3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955"/>
          <a:stretch/>
        </p:blipFill>
        <p:spPr>
          <a:xfrm>
            <a:off x="6098892" y="2492376"/>
            <a:ext cx="4802404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23635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215</Words>
  <Application>Microsoft Office PowerPoint</Application>
  <PresentationFormat>Breedbeeld</PresentationFormat>
  <Paragraphs>29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figuren met een missie </vt:lpstr>
      <vt:lpstr>Doel</vt:lpstr>
      <vt:lpstr>voorbereiding</vt:lpstr>
      <vt:lpstr>Presenteer je figuur</vt:lpstr>
      <vt:lpstr>Verzamelen van de post-its</vt:lpstr>
      <vt:lpstr>Persoonlijke missie maken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Stripfiguren met een missie </dc:title>
  <dc:creator>Tessa Heeringa - Boer</dc:creator>
  <cp:lastModifiedBy>Tessa Heeringa - Boer</cp:lastModifiedBy>
  <cp:revision>1</cp:revision>
  <dcterms:created xsi:type="dcterms:W3CDTF">2021-04-06T10:17:34Z</dcterms:created>
  <dcterms:modified xsi:type="dcterms:W3CDTF">2021-04-06T10:57:26Z</dcterms:modified>
</cp:coreProperties>
</file>